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689" r:id="rId3"/>
    <p:sldMasterId id="2147483704" r:id="rId4"/>
    <p:sldMasterId id="2147483731" r:id="rId5"/>
    <p:sldMasterId id="2147483746" r:id="rId6"/>
    <p:sldMasterId id="2147483770" r:id="rId7"/>
    <p:sldMasterId id="2147483785" r:id="rId8"/>
    <p:sldMasterId id="2147483800" r:id="rId9"/>
  </p:sldMasterIdLst>
  <p:notesMasterIdLst>
    <p:notesMasterId r:id="rId32"/>
  </p:notesMasterIdLst>
  <p:sldIdLst>
    <p:sldId id="315" r:id="rId10"/>
    <p:sldId id="316" r:id="rId11"/>
    <p:sldId id="317" r:id="rId12"/>
    <p:sldId id="319" r:id="rId13"/>
    <p:sldId id="320" r:id="rId14"/>
    <p:sldId id="321" r:id="rId15"/>
    <p:sldId id="324" r:id="rId16"/>
    <p:sldId id="326" r:id="rId17"/>
    <p:sldId id="328" r:id="rId18"/>
    <p:sldId id="329" r:id="rId19"/>
    <p:sldId id="330" r:id="rId20"/>
    <p:sldId id="331" r:id="rId21"/>
    <p:sldId id="398" r:id="rId22"/>
    <p:sldId id="399" r:id="rId23"/>
    <p:sldId id="400" r:id="rId24"/>
    <p:sldId id="368" r:id="rId25"/>
    <p:sldId id="360" r:id="rId26"/>
    <p:sldId id="390" r:id="rId27"/>
    <p:sldId id="401" r:id="rId28"/>
    <p:sldId id="353" r:id="rId29"/>
    <p:sldId id="396" r:id="rId30"/>
    <p:sldId id="397" r:id="rId3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16" y="-188"/>
      </p:cViewPr>
      <p:guideLst>
        <p:guide orient="horz" pos="2160"/>
        <p:guide pos="2880"/>
      </p:guideLst>
    </p:cSldViewPr>
  </p:slideViewPr>
  <p:notesTextViewPr>
    <p:cViewPr>
      <p:scale>
        <a:sx n="1" d="1"/>
        <a:sy n="1" d="1"/>
      </p:scale>
      <p:origin x="0" y="0"/>
    </p:cViewPr>
  </p:notesTextViewPr>
  <p:sorterViewPr>
    <p:cViewPr>
      <p:scale>
        <a:sx n="100" d="100"/>
        <a:sy n="100" d="100"/>
      </p:scale>
      <p:origin x="0" y="3000"/>
    </p:cViewPr>
  </p:sorterViewPr>
  <p:notesViewPr>
    <p:cSldViewPr>
      <p:cViewPr>
        <p:scale>
          <a:sx n="100" d="100"/>
          <a:sy n="100" d="100"/>
        </p:scale>
        <p:origin x="-1836" y="120"/>
      </p:cViewPr>
      <p:guideLst>
        <p:guide orient="horz" pos="3107"/>
        <p:guide pos="212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E8611-5219-4933-9006-39678077522B}" type="doc">
      <dgm:prSet loTypeId="urn:microsoft.com/office/officeart/2005/8/layout/pyramid1" loCatId="pyramid" qsTypeId="urn:microsoft.com/office/officeart/2005/8/quickstyle/3d1" qsCatId="3D" csTypeId="urn:microsoft.com/office/officeart/2005/8/colors/accent3_4" csCatId="accent3" phldr="1"/>
      <dgm:spPr/>
    </dgm:pt>
    <dgm:pt modelId="{E9CB7EBA-29B4-4E32-9592-8B3D85334F4E}">
      <dgm:prSet phldrT="[Text]" custT="1"/>
      <dgm:spPr/>
      <dgm:t>
        <a:bodyPr/>
        <a:lstStyle/>
        <a:p>
          <a:r>
            <a:rPr lang="en-US" sz="3200" dirty="0" smtClean="0"/>
            <a:t>Translation</a:t>
          </a:r>
        </a:p>
        <a:p>
          <a:r>
            <a:rPr lang="en-US" sz="4300" dirty="0" smtClean="0"/>
            <a:t/>
          </a:r>
          <a:br>
            <a:rPr lang="en-US" sz="4300" dirty="0" smtClean="0"/>
          </a:br>
          <a:endParaRPr lang="th-TH" sz="4300" dirty="0"/>
        </a:p>
      </dgm:t>
    </dgm:pt>
    <dgm:pt modelId="{A5EF4DF3-8D32-4347-8027-2CB67EDFBE65}" type="parTrans" cxnId="{554A1038-3FF7-4C5A-A490-32E735B24FF3}">
      <dgm:prSet/>
      <dgm:spPr/>
      <dgm:t>
        <a:bodyPr/>
        <a:lstStyle/>
        <a:p>
          <a:endParaRPr lang="th-TH"/>
        </a:p>
      </dgm:t>
    </dgm:pt>
    <dgm:pt modelId="{8B50E7EF-9BA5-4CED-BB3D-6CBA3A5DBD2C}" type="sibTrans" cxnId="{554A1038-3FF7-4C5A-A490-32E735B24FF3}">
      <dgm:prSet/>
      <dgm:spPr/>
      <dgm:t>
        <a:bodyPr/>
        <a:lstStyle/>
        <a:p>
          <a:endParaRPr lang="th-TH"/>
        </a:p>
      </dgm:t>
    </dgm:pt>
    <dgm:pt modelId="{4259336D-F92A-42C3-854C-647CC5C3ECDA}">
      <dgm:prSet phldrT="[Text]" custT="1"/>
      <dgm:spPr/>
      <dgm:t>
        <a:bodyPr/>
        <a:lstStyle/>
        <a:p>
          <a:r>
            <a:rPr lang="en-US" sz="3200" dirty="0" smtClean="0"/>
            <a:t>Research</a:t>
          </a:r>
          <a:br>
            <a:rPr lang="en-US" sz="3200" dirty="0" smtClean="0"/>
          </a:br>
          <a:endParaRPr lang="th-TH" sz="3200" dirty="0"/>
        </a:p>
      </dgm:t>
    </dgm:pt>
    <dgm:pt modelId="{BEFD0DD3-BCFF-4BD0-BDB3-FCD742C597A2}" type="parTrans" cxnId="{4E948B96-A161-4B40-941C-6B36B503A79D}">
      <dgm:prSet/>
      <dgm:spPr/>
      <dgm:t>
        <a:bodyPr/>
        <a:lstStyle/>
        <a:p>
          <a:endParaRPr lang="th-TH"/>
        </a:p>
      </dgm:t>
    </dgm:pt>
    <dgm:pt modelId="{8A2EA83B-362F-4D64-B35B-C42FE74A1B00}" type="sibTrans" cxnId="{4E948B96-A161-4B40-941C-6B36B503A79D}">
      <dgm:prSet/>
      <dgm:spPr/>
      <dgm:t>
        <a:bodyPr/>
        <a:lstStyle/>
        <a:p>
          <a:endParaRPr lang="th-TH"/>
        </a:p>
      </dgm:t>
    </dgm:pt>
    <dgm:pt modelId="{F88C0508-75B3-4970-BCB0-132421D6A7CE}">
      <dgm:prSet phldrT="[Text]" custT="1"/>
      <dgm:spPr/>
      <dgm:t>
        <a:bodyPr/>
        <a:lstStyle/>
        <a:p>
          <a:r>
            <a:rPr lang="en-US" sz="3600" dirty="0" smtClean="0"/>
            <a:t>People</a:t>
          </a:r>
          <a:br>
            <a:rPr lang="en-US" sz="3600" dirty="0" smtClean="0"/>
          </a:br>
          <a:endParaRPr lang="th-TH" sz="3600" dirty="0"/>
        </a:p>
      </dgm:t>
    </dgm:pt>
    <dgm:pt modelId="{7A26A987-D808-48A9-8333-95A66C701377}" type="parTrans" cxnId="{8AC489ED-142C-4EBA-AB17-C25CF313909E}">
      <dgm:prSet/>
      <dgm:spPr/>
      <dgm:t>
        <a:bodyPr/>
        <a:lstStyle/>
        <a:p>
          <a:endParaRPr lang="th-TH"/>
        </a:p>
      </dgm:t>
    </dgm:pt>
    <dgm:pt modelId="{78986CE3-C1B0-406E-9D2F-4E1112947A12}" type="sibTrans" cxnId="{8AC489ED-142C-4EBA-AB17-C25CF313909E}">
      <dgm:prSet/>
      <dgm:spPr/>
      <dgm:t>
        <a:bodyPr/>
        <a:lstStyle/>
        <a:p>
          <a:endParaRPr lang="th-TH"/>
        </a:p>
      </dgm:t>
    </dgm:pt>
    <dgm:pt modelId="{40938CAE-D348-4258-A5DE-BF9A5501EB11}" type="pres">
      <dgm:prSet presAssocID="{3B4E8611-5219-4933-9006-39678077522B}" presName="Name0" presStyleCnt="0">
        <dgm:presLayoutVars>
          <dgm:dir/>
          <dgm:animLvl val="lvl"/>
          <dgm:resizeHandles val="exact"/>
        </dgm:presLayoutVars>
      </dgm:prSet>
      <dgm:spPr/>
    </dgm:pt>
    <dgm:pt modelId="{9E2D2C4E-0AF9-419A-B346-6DF4BEFB1267}" type="pres">
      <dgm:prSet presAssocID="{E9CB7EBA-29B4-4E32-9592-8B3D85334F4E}" presName="Name8" presStyleCnt="0"/>
      <dgm:spPr/>
    </dgm:pt>
    <dgm:pt modelId="{15260982-A9A9-47E2-BC66-3F333F817778}" type="pres">
      <dgm:prSet presAssocID="{E9CB7EBA-29B4-4E32-9592-8B3D85334F4E}" presName="level" presStyleLbl="node1" presStyleIdx="0" presStyleCnt="3" custScaleX="100023">
        <dgm:presLayoutVars>
          <dgm:chMax val="1"/>
          <dgm:bulletEnabled val="1"/>
        </dgm:presLayoutVars>
      </dgm:prSet>
      <dgm:spPr/>
      <dgm:t>
        <a:bodyPr/>
        <a:lstStyle/>
        <a:p>
          <a:endParaRPr lang="th-TH"/>
        </a:p>
      </dgm:t>
    </dgm:pt>
    <dgm:pt modelId="{C7C491C7-15F5-4CA4-B1F6-0733EE8574DB}" type="pres">
      <dgm:prSet presAssocID="{E9CB7EBA-29B4-4E32-9592-8B3D85334F4E}" presName="levelTx" presStyleLbl="revTx" presStyleIdx="0" presStyleCnt="0">
        <dgm:presLayoutVars>
          <dgm:chMax val="1"/>
          <dgm:bulletEnabled val="1"/>
        </dgm:presLayoutVars>
      </dgm:prSet>
      <dgm:spPr/>
      <dgm:t>
        <a:bodyPr/>
        <a:lstStyle/>
        <a:p>
          <a:endParaRPr lang="th-TH"/>
        </a:p>
      </dgm:t>
    </dgm:pt>
    <dgm:pt modelId="{C4952F52-AE51-4A7B-96D2-CF2E000E6D59}" type="pres">
      <dgm:prSet presAssocID="{4259336D-F92A-42C3-854C-647CC5C3ECDA}" presName="Name8" presStyleCnt="0"/>
      <dgm:spPr/>
    </dgm:pt>
    <dgm:pt modelId="{6FD13EA2-F183-4F9C-B630-A3E983558357}" type="pres">
      <dgm:prSet presAssocID="{4259336D-F92A-42C3-854C-647CC5C3ECDA}" presName="level" presStyleLbl="node1" presStyleIdx="1" presStyleCnt="3" custScaleX="100617" custLinFactNeighborX="0">
        <dgm:presLayoutVars>
          <dgm:chMax val="1"/>
          <dgm:bulletEnabled val="1"/>
        </dgm:presLayoutVars>
      </dgm:prSet>
      <dgm:spPr/>
      <dgm:t>
        <a:bodyPr/>
        <a:lstStyle/>
        <a:p>
          <a:endParaRPr lang="th-TH"/>
        </a:p>
      </dgm:t>
    </dgm:pt>
    <dgm:pt modelId="{D352038A-B3E1-4B4A-A3C2-E1EF6C11695E}" type="pres">
      <dgm:prSet presAssocID="{4259336D-F92A-42C3-854C-647CC5C3ECDA}" presName="levelTx" presStyleLbl="revTx" presStyleIdx="0" presStyleCnt="0">
        <dgm:presLayoutVars>
          <dgm:chMax val="1"/>
          <dgm:bulletEnabled val="1"/>
        </dgm:presLayoutVars>
      </dgm:prSet>
      <dgm:spPr/>
      <dgm:t>
        <a:bodyPr/>
        <a:lstStyle/>
        <a:p>
          <a:endParaRPr lang="th-TH"/>
        </a:p>
      </dgm:t>
    </dgm:pt>
    <dgm:pt modelId="{2B6841B7-6A0D-4395-B02D-331E3E877E67}" type="pres">
      <dgm:prSet presAssocID="{F88C0508-75B3-4970-BCB0-132421D6A7CE}" presName="Name8" presStyleCnt="0"/>
      <dgm:spPr/>
    </dgm:pt>
    <dgm:pt modelId="{562E567E-0545-4F40-93D3-458473BB5AB5}" type="pres">
      <dgm:prSet presAssocID="{F88C0508-75B3-4970-BCB0-132421D6A7CE}" presName="level" presStyleLbl="node1" presStyleIdx="2" presStyleCnt="3" custScaleX="100000" custLinFactNeighborX="-625">
        <dgm:presLayoutVars>
          <dgm:chMax val="1"/>
          <dgm:bulletEnabled val="1"/>
        </dgm:presLayoutVars>
      </dgm:prSet>
      <dgm:spPr/>
      <dgm:t>
        <a:bodyPr/>
        <a:lstStyle/>
        <a:p>
          <a:endParaRPr lang="th-TH"/>
        </a:p>
      </dgm:t>
    </dgm:pt>
    <dgm:pt modelId="{A569839D-240D-4994-9824-17D40113DB8D}" type="pres">
      <dgm:prSet presAssocID="{F88C0508-75B3-4970-BCB0-132421D6A7CE}" presName="levelTx" presStyleLbl="revTx" presStyleIdx="0" presStyleCnt="0">
        <dgm:presLayoutVars>
          <dgm:chMax val="1"/>
          <dgm:bulletEnabled val="1"/>
        </dgm:presLayoutVars>
      </dgm:prSet>
      <dgm:spPr/>
      <dgm:t>
        <a:bodyPr/>
        <a:lstStyle/>
        <a:p>
          <a:endParaRPr lang="th-TH"/>
        </a:p>
      </dgm:t>
    </dgm:pt>
  </dgm:ptLst>
  <dgm:cxnLst>
    <dgm:cxn modelId="{77C6E139-6EF0-4D35-97DF-D2227782FF23}" type="presOf" srcId="{4259336D-F92A-42C3-854C-647CC5C3ECDA}" destId="{D352038A-B3E1-4B4A-A3C2-E1EF6C11695E}" srcOrd="1" destOrd="0" presId="urn:microsoft.com/office/officeart/2005/8/layout/pyramid1"/>
    <dgm:cxn modelId="{4E948B96-A161-4B40-941C-6B36B503A79D}" srcId="{3B4E8611-5219-4933-9006-39678077522B}" destId="{4259336D-F92A-42C3-854C-647CC5C3ECDA}" srcOrd="1" destOrd="0" parTransId="{BEFD0DD3-BCFF-4BD0-BDB3-FCD742C597A2}" sibTransId="{8A2EA83B-362F-4D64-B35B-C42FE74A1B00}"/>
    <dgm:cxn modelId="{B5B9C383-2979-42CA-B03D-7C15B6A52794}" type="presOf" srcId="{E9CB7EBA-29B4-4E32-9592-8B3D85334F4E}" destId="{15260982-A9A9-47E2-BC66-3F333F817778}" srcOrd="0" destOrd="0" presId="urn:microsoft.com/office/officeart/2005/8/layout/pyramid1"/>
    <dgm:cxn modelId="{D2FB7141-0611-4CCF-9C71-9166BF2CAB52}" type="presOf" srcId="{E9CB7EBA-29B4-4E32-9592-8B3D85334F4E}" destId="{C7C491C7-15F5-4CA4-B1F6-0733EE8574DB}" srcOrd="1" destOrd="0" presId="urn:microsoft.com/office/officeart/2005/8/layout/pyramid1"/>
    <dgm:cxn modelId="{06620D89-CE52-4517-8B9B-99D6EA08DAC1}" type="presOf" srcId="{F88C0508-75B3-4970-BCB0-132421D6A7CE}" destId="{A569839D-240D-4994-9824-17D40113DB8D}" srcOrd="1" destOrd="0" presId="urn:microsoft.com/office/officeart/2005/8/layout/pyramid1"/>
    <dgm:cxn modelId="{554A1038-3FF7-4C5A-A490-32E735B24FF3}" srcId="{3B4E8611-5219-4933-9006-39678077522B}" destId="{E9CB7EBA-29B4-4E32-9592-8B3D85334F4E}" srcOrd="0" destOrd="0" parTransId="{A5EF4DF3-8D32-4347-8027-2CB67EDFBE65}" sibTransId="{8B50E7EF-9BA5-4CED-BB3D-6CBA3A5DBD2C}"/>
    <dgm:cxn modelId="{8AC489ED-142C-4EBA-AB17-C25CF313909E}" srcId="{3B4E8611-5219-4933-9006-39678077522B}" destId="{F88C0508-75B3-4970-BCB0-132421D6A7CE}" srcOrd="2" destOrd="0" parTransId="{7A26A987-D808-48A9-8333-95A66C701377}" sibTransId="{78986CE3-C1B0-406E-9D2F-4E1112947A12}"/>
    <dgm:cxn modelId="{4BC0587D-9E78-4A2C-A835-080C33D474EB}" type="presOf" srcId="{4259336D-F92A-42C3-854C-647CC5C3ECDA}" destId="{6FD13EA2-F183-4F9C-B630-A3E983558357}" srcOrd="0" destOrd="0" presId="urn:microsoft.com/office/officeart/2005/8/layout/pyramid1"/>
    <dgm:cxn modelId="{4942A57C-56F7-4E8D-B1C1-ED6C1330504B}" type="presOf" srcId="{3B4E8611-5219-4933-9006-39678077522B}" destId="{40938CAE-D348-4258-A5DE-BF9A5501EB11}" srcOrd="0" destOrd="0" presId="urn:microsoft.com/office/officeart/2005/8/layout/pyramid1"/>
    <dgm:cxn modelId="{D2C60D01-1CB6-45C6-BA00-A48A46D3B66C}" type="presOf" srcId="{F88C0508-75B3-4970-BCB0-132421D6A7CE}" destId="{562E567E-0545-4F40-93D3-458473BB5AB5}" srcOrd="0" destOrd="0" presId="urn:microsoft.com/office/officeart/2005/8/layout/pyramid1"/>
    <dgm:cxn modelId="{8C582F42-84FB-41E9-BFA3-062AD7398619}" type="presParOf" srcId="{40938CAE-D348-4258-A5DE-BF9A5501EB11}" destId="{9E2D2C4E-0AF9-419A-B346-6DF4BEFB1267}" srcOrd="0" destOrd="0" presId="urn:microsoft.com/office/officeart/2005/8/layout/pyramid1"/>
    <dgm:cxn modelId="{AC78C682-7618-4710-A40B-CC18165297DF}" type="presParOf" srcId="{9E2D2C4E-0AF9-419A-B346-6DF4BEFB1267}" destId="{15260982-A9A9-47E2-BC66-3F333F817778}" srcOrd="0" destOrd="0" presId="urn:microsoft.com/office/officeart/2005/8/layout/pyramid1"/>
    <dgm:cxn modelId="{CAAE840C-33DE-4692-A660-05D2F2696E96}" type="presParOf" srcId="{9E2D2C4E-0AF9-419A-B346-6DF4BEFB1267}" destId="{C7C491C7-15F5-4CA4-B1F6-0733EE8574DB}" srcOrd="1" destOrd="0" presId="urn:microsoft.com/office/officeart/2005/8/layout/pyramid1"/>
    <dgm:cxn modelId="{A425FE9F-16AF-44DF-B66C-3707B45D91ED}" type="presParOf" srcId="{40938CAE-D348-4258-A5DE-BF9A5501EB11}" destId="{C4952F52-AE51-4A7B-96D2-CF2E000E6D59}" srcOrd="1" destOrd="0" presId="urn:microsoft.com/office/officeart/2005/8/layout/pyramid1"/>
    <dgm:cxn modelId="{CF04EE5D-34BC-46DA-9779-0BB840009448}" type="presParOf" srcId="{C4952F52-AE51-4A7B-96D2-CF2E000E6D59}" destId="{6FD13EA2-F183-4F9C-B630-A3E983558357}" srcOrd="0" destOrd="0" presId="urn:microsoft.com/office/officeart/2005/8/layout/pyramid1"/>
    <dgm:cxn modelId="{50A9AD41-48B0-41F1-9BD2-BDA9D4503EE3}" type="presParOf" srcId="{C4952F52-AE51-4A7B-96D2-CF2E000E6D59}" destId="{D352038A-B3E1-4B4A-A3C2-E1EF6C11695E}" srcOrd="1" destOrd="0" presId="urn:microsoft.com/office/officeart/2005/8/layout/pyramid1"/>
    <dgm:cxn modelId="{7302353A-8FA2-406D-A494-03617C7B5416}" type="presParOf" srcId="{40938CAE-D348-4258-A5DE-BF9A5501EB11}" destId="{2B6841B7-6A0D-4395-B02D-331E3E877E67}" srcOrd="2" destOrd="0" presId="urn:microsoft.com/office/officeart/2005/8/layout/pyramid1"/>
    <dgm:cxn modelId="{C9B39596-C3D2-4AFE-A8E2-2B6A6642B9D6}" type="presParOf" srcId="{2B6841B7-6A0D-4395-B02D-331E3E877E67}" destId="{562E567E-0545-4F40-93D3-458473BB5AB5}" srcOrd="0" destOrd="0" presId="urn:microsoft.com/office/officeart/2005/8/layout/pyramid1"/>
    <dgm:cxn modelId="{35FABBFF-3FD0-4404-AFCE-E148D1BE7389}" type="presParOf" srcId="{2B6841B7-6A0D-4395-B02D-331E3E877E67}" destId="{A569839D-240D-4994-9824-17D40113DB8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04F43-6341-4FF5-8820-36DBE5150596}" type="doc">
      <dgm:prSet loTypeId="urn:microsoft.com/office/officeart/2005/8/layout/hProcess7#1" loCatId="process" qsTypeId="urn:microsoft.com/office/officeart/2005/8/quickstyle/simple2" qsCatId="simple" csTypeId="urn:microsoft.com/office/officeart/2005/8/colors/colorful2" csCatId="colorful" phldr="1"/>
      <dgm:spPr/>
      <dgm:t>
        <a:bodyPr/>
        <a:lstStyle/>
        <a:p>
          <a:endParaRPr lang="th-TH"/>
        </a:p>
      </dgm:t>
    </dgm:pt>
    <dgm:pt modelId="{67050665-0333-4699-9879-AB13FB416430}">
      <dgm:prSet phldrT="[Text]"/>
      <dgm:spPr/>
      <dgm:t>
        <a:bodyPr/>
        <a:lstStyle/>
        <a:p>
          <a:r>
            <a:rPr lang="en-US" b="1" dirty="0" smtClean="0">
              <a:solidFill>
                <a:schemeClr val="tx1"/>
              </a:solidFill>
            </a:rPr>
            <a:t>Infectious Diseases</a:t>
          </a:r>
          <a:endParaRPr lang="th-TH" b="1" dirty="0">
            <a:solidFill>
              <a:schemeClr val="tx1"/>
            </a:solidFill>
          </a:endParaRPr>
        </a:p>
      </dgm:t>
    </dgm:pt>
    <dgm:pt modelId="{5B8B8EAA-1F6E-4A51-89E8-97666025B3ED}" type="parTrans" cxnId="{D40A0AD0-6C91-433C-BDCC-CF95F67D2C44}">
      <dgm:prSet/>
      <dgm:spPr/>
      <dgm:t>
        <a:bodyPr/>
        <a:lstStyle/>
        <a:p>
          <a:endParaRPr lang="th-TH" b="1">
            <a:solidFill>
              <a:schemeClr val="tx1"/>
            </a:solidFill>
          </a:endParaRPr>
        </a:p>
      </dgm:t>
    </dgm:pt>
    <dgm:pt modelId="{F7923B06-6C4E-4D35-A371-22D64356CA54}" type="sibTrans" cxnId="{D40A0AD0-6C91-433C-BDCC-CF95F67D2C44}">
      <dgm:prSet/>
      <dgm:spPr/>
      <dgm:t>
        <a:bodyPr/>
        <a:lstStyle/>
        <a:p>
          <a:endParaRPr lang="th-TH" b="1">
            <a:solidFill>
              <a:schemeClr val="tx1"/>
            </a:solidFill>
          </a:endParaRPr>
        </a:p>
      </dgm:t>
    </dgm:pt>
    <dgm:pt modelId="{C58CD65E-E7BC-41FA-BAA8-61C443A056A9}">
      <dgm:prSet phldrT="[Text]"/>
      <dgm:spPr>
        <a:solidFill>
          <a:srgbClr val="00B050"/>
        </a:solidFill>
      </dgm:spPr>
      <dgm:t>
        <a:bodyPr/>
        <a:lstStyle/>
        <a:p>
          <a:r>
            <a:rPr lang="en-US" b="1" smtClean="0">
              <a:solidFill>
                <a:schemeClr val="tx1"/>
              </a:solidFill>
            </a:rPr>
            <a:t>Agriculture</a:t>
          </a:r>
          <a:endParaRPr lang="th-TH" b="1" dirty="0">
            <a:solidFill>
              <a:schemeClr val="tx1"/>
            </a:solidFill>
          </a:endParaRPr>
        </a:p>
      </dgm:t>
    </dgm:pt>
    <dgm:pt modelId="{26F3E350-C63E-493B-829E-168AC04A2782}" type="parTrans" cxnId="{7A88D7D0-D912-4A9F-A688-72BB586169CD}">
      <dgm:prSet/>
      <dgm:spPr/>
      <dgm:t>
        <a:bodyPr/>
        <a:lstStyle/>
        <a:p>
          <a:endParaRPr lang="th-TH" b="1">
            <a:solidFill>
              <a:schemeClr val="tx1"/>
            </a:solidFill>
          </a:endParaRPr>
        </a:p>
      </dgm:t>
    </dgm:pt>
    <dgm:pt modelId="{8325FB55-CF74-44B6-9542-7A3217D26A72}" type="sibTrans" cxnId="{7A88D7D0-D912-4A9F-A688-72BB586169CD}">
      <dgm:prSet/>
      <dgm:spPr/>
      <dgm:t>
        <a:bodyPr/>
        <a:lstStyle/>
        <a:p>
          <a:endParaRPr lang="th-TH" b="1">
            <a:solidFill>
              <a:schemeClr val="tx1"/>
            </a:solidFill>
          </a:endParaRPr>
        </a:p>
      </dgm:t>
    </dgm:pt>
    <dgm:pt modelId="{ABDA9297-92B5-4A7B-B85E-B6EB13E38E18}">
      <dgm:prSet phldrT="[Text]"/>
      <dgm:spPr/>
      <dgm:t>
        <a:bodyPr/>
        <a:lstStyle/>
        <a:p>
          <a:r>
            <a:rPr lang="en-US" b="1" smtClean="0">
              <a:solidFill>
                <a:schemeClr val="tx1"/>
              </a:solidFill>
              <a:effectLst/>
            </a:rPr>
            <a:t>Rice</a:t>
          </a:r>
          <a:endParaRPr lang="th-TH" b="1" dirty="0">
            <a:solidFill>
              <a:schemeClr val="tx1"/>
            </a:solidFill>
            <a:effectLst/>
          </a:endParaRPr>
        </a:p>
      </dgm:t>
    </dgm:pt>
    <dgm:pt modelId="{4F7ED241-3668-45A9-A9AB-A5478DE1912C}" type="parTrans" cxnId="{D9012B13-B3F8-4517-B26E-4C58E66F66DF}">
      <dgm:prSet/>
      <dgm:spPr/>
      <dgm:t>
        <a:bodyPr/>
        <a:lstStyle/>
        <a:p>
          <a:endParaRPr lang="th-TH" b="1">
            <a:solidFill>
              <a:schemeClr val="tx1"/>
            </a:solidFill>
          </a:endParaRPr>
        </a:p>
      </dgm:t>
    </dgm:pt>
    <dgm:pt modelId="{28174285-253B-4CDC-BA0C-B62CBBCE1CF6}" type="sibTrans" cxnId="{D9012B13-B3F8-4517-B26E-4C58E66F66DF}">
      <dgm:prSet/>
      <dgm:spPr/>
      <dgm:t>
        <a:bodyPr/>
        <a:lstStyle/>
        <a:p>
          <a:endParaRPr lang="th-TH" b="1">
            <a:solidFill>
              <a:schemeClr val="tx1"/>
            </a:solidFill>
          </a:endParaRPr>
        </a:p>
      </dgm:t>
    </dgm:pt>
    <dgm:pt modelId="{A2DBE9C5-235E-4EF5-B0ED-564C24481D2F}">
      <dgm:prSet phldrT="[Text]"/>
      <dgm:spPr>
        <a:solidFill>
          <a:srgbClr val="FFC000"/>
        </a:solidFill>
      </dgm:spPr>
      <dgm:t>
        <a:bodyPr/>
        <a:lstStyle/>
        <a:p>
          <a:r>
            <a:rPr lang="en-US" b="1" smtClean="0">
              <a:solidFill>
                <a:schemeClr val="tx1"/>
              </a:solidFill>
            </a:rPr>
            <a:t>…</a:t>
          </a:r>
          <a:endParaRPr lang="th-TH" b="1" dirty="0">
            <a:solidFill>
              <a:schemeClr val="tx1"/>
            </a:solidFill>
          </a:endParaRPr>
        </a:p>
      </dgm:t>
    </dgm:pt>
    <dgm:pt modelId="{3804183F-88D0-4637-874D-E3196ADF925C}" type="parTrans" cxnId="{A790FBFA-65E9-4B32-92F1-03F651F5AADF}">
      <dgm:prSet/>
      <dgm:spPr/>
      <dgm:t>
        <a:bodyPr/>
        <a:lstStyle/>
        <a:p>
          <a:endParaRPr lang="th-TH" b="1">
            <a:solidFill>
              <a:schemeClr val="tx1"/>
            </a:solidFill>
          </a:endParaRPr>
        </a:p>
      </dgm:t>
    </dgm:pt>
    <dgm:pt modelId="{7D092448-150B-4706-889B-F0480DF740D6}" type="sibTrans" cxnId="{A790FBFA-65E9-4B32-92F1-03F651F5AADF}">
      <dgm:prSet/>
      <dgm:spPr/>
      <dgm:t>
        <a:bodyPr/>
        <a:lstStyle/>
        <a:p>
          <a:endParaRPr lang="th-TH" b="1">
            <a:solidFill>
              <a:schemeClr val="tx1"/>
            </a:solidFill>
          </a:endParaRPr>
        </a:p>
      </dgm:t>
    </dgm:pt>
    <dgm:pt modelId="{758F6526-8479-4249-A4DB-C6AFBDC97C90}">
      <dgm:prSet phldrT="[Text]"/>
      <dgm:spPr/>
      <dgm:t>
        <a:bodyPr/>
        <a:lstStyle/>
        <a:p>
          <a:r>
            <a:rPr lang="en-US" b="1" dirty="0" smtClean="0">
              <a:solidFill>
                <a:srgbClr val="C00000"/>
              </a:solidFill>
            </a:rPr>
            <a:t>? </a:t>
          </a:r>
          <a:r>
            <a:rPr lang="en-US" b="1" dirty="0" err="1" smtClean="0">
              <a:solidFill>
                <a:srgbClr val="C00000"/>
              </a:solidFill>
            </a:rPr>
            <a:t>BigData</a:t>
          </a:r>
          <a:endParaRPr lang="en-US" b="1" dirty="0" smtClean="0">
            <a:solidFill>
              <a:srgbClr val="C00000"/>
            </a:solidFill>
          </a:endParaRPr>
        </a:p>
        <a:p>
          <a:r>
            <a:rPr lang="en-US" b="1" dirty="0" smtClean="0">
              <a:solidFill>
                <a:srgbClr val="C00000"/>
              </a:solidFill>
            </a:rPr>
            <a:t>? Future City</a:t>
          </a:r>
          <a:endParaRPr lang="th-TH" b="1" dirty="0">
            <a:solidFill>
              <a:srgbClr val="C00000"/>
            </a:solidFill>
          </a:endParaRPr>
        </a:p>
      </dgm:t>
    </dgm:pt>
    <dgm:pt modelId="{88612D0E-72A7-4130-A051-BF8078E59947}" type="parTrans" cxnId="{47283495-9C3E-4953-B2A5-4B5FF1C76960}">
      <dgm:prSet/>
      <dgm:spPr/>
      <dgm:t>
        <a:bodyPr/>
        <a:lstStyle/>
        <a:p>
          <a:endParaRPr lang="th-TH" b="1">
            <a:solidFill>
              <a:schemeClr val="tx1"/>
            </a:solidFill>
          </a:endParaRPr>
        </a:p>
      </dgm:t>
    </dgm:pt>
    <dgm:pt modelId="{8F62B71A-1A67-40CB-A4E0-860177F1FA1B}" type="sibTrans" cxnId="{47283495-9C3E-4953-B2A5-4B5FF1C76960}">
      <dgm:prSet/>
      <dgm:spPr/>
      <dgm:t>
        <a:bodyPr/>
        <a:lstStyle/>
        <a:p>
          <a:endParaRPr lang="th-TH" b="1">
            <a:solidFill>
              <a:schemeClr val="tx1"/>
            </a:solidFill>
          </a:endParaRPr>
        </a:p>
      </dgm:t>
    </dgm:pt>
    <dgm:pt modelId="{21BEF0F3-8F16-47C8-87E5-A40EBFA03952}">
      <dgm:prSet phldrT="[Text]"/>
      <dgm:spPr>
        <a:solidFill>
          <a:srgbClr val="00B050"/>
        </a:solidFill>
      </dgm:spPr>
      <dgm:t>
        <a:bodyPr/>
        <a:lstStyle/>
        <a:p>
          <a:r>
            <a:rPr lang="en-US" b="1" smtClean="0">
              <a:solidFill>
                <a:schemeClr val="tx1"/>
              </a:solidFill>
            </a:rPr>
            <a:t>Health</a:t>
          </a:r>
          <a:endParaRPr lang="th-TH" b="1" dirty="0">
            <a:solidFill>
              <a:schemeClr val="tx1"/>
            </a:solidFill>
          </a:endParaRPr>
        </a:p>
      </dgm:t>
    </dgm:pt>
    <dgm:pt modelId="{67B78481-B39C-4183-A37F-ACF5EF6011A4}" type="sibTrans" cxnId="{8A1766DB-A161-44BD-B771-2EF72B56837A}">
      <dgm:prSet/>
      <dgm:spPr/>
      <dgm:t>
        <a:bodyPr/>
        <a:lstStyle/>
        <a:p>
          <a:endParaRPr lang="th-TH" b="1">
            <a:solidFill>
              <a:schemeClr val="tx1"/>
            </a:solidFill>
          </a:endParaRPr>
        </a:p>
      </dgm:t>
    </dgm:pt>
    <dgm:pt modelId="{1981CAD2-0701-47CD-9C70-98D0C38A9D4A}" type="parTrans" cxnId="{8A1766DB-A161-44BD-B771-2EF72B56837A}">
      <dgm:prSet/>
      <dgm:spPr/>
      <dgm:t>
        <a:bodyPr/>
        <a:lstStyle/>
        <a:p>
          <a:endParaRPr lang="th-TH" b="1">
            <a:solidFill>
              <a:schemeClr val="tx1"/>
            </a:solidFill>
          </a:endParaRPr>
        </a:p>
      </dgm:t>
    </dgm:pt>
    <dgm:pt modelId="{6D3E05A9-1B5F-4C82-9CE6-67891832BE43}">
      <dgm:prSet phldrT="[Text]"/>
      <dgm:spPr/>
      <dgm:t>
        <a:bodyPr/>
        <a:lstStyle/>
        <a:p>
          <a:r>
            <a:rPr lang="en-US" b="1" smtClean="0">
              <a:solidFill>
                <a:schemeClr val="tx1"/>
              </a:solidFill>
            </a:rPr>
            <a:t>Cancers </a:t>
          </a:r>
          <a:endParaRPr lang="th-TH" b="1" dirty="0">
            <a:solidFill>
              <a:schemeClr val="tx1"/>
            </a:solidFill>
          </a:endParaRPr>
        </a:p>
      </dgm:t>
    </dgm:pt>
    <dgm:pt modelId="{FC156EDB-8B50-4B6B-9D9E-7B14770ACA80}" type="parTrans" cxnId="{BDC9612F-DAB0-4491-BAE1-4E4117C94601}">
      <dgm:prSet/>
      <dgm:spPr/>
      <dgm:t>
        <a:bodyPr/>
        <a:lstStyle/>
        <a:p>
          <a:endParaRPr lang="th-TH" b="1">
            <a:solidFill>
              <a:schemeClr val="tx1"/>
            </a:solidFill>
          </a:endParaRPr>
        </a:p>
      </dgm:t>
    </dgm:pt>
    <dgm:pt modelId="{74B1DC20-998D-49B6-91A1-CF1C1C27186A}" type="sibTrans" cxnId="{BDC9612F-DAB0-4491-BAE1-4E4117C94601}">
      <dgm:prSet/>
      <dgm:spPr/>
      <dgm:t>
        <a:bodyPr/>
        <a:lstStyle/>
        <a:p>
          <a:endParaRPr lang="th-TH" b="1">
            <a:solidFill>
              <a:schemeClr val="tx1"/>
            </a:solidFill>
          </a:endParaRPr>
        </a:p>
      </dgm:t>
    </dgm:pt>
    <dgm:pt modelId="{86B9012B-DA24-46E9-8807-6BEC7BEAF67D}" type="pres">
      <dgm:prSet presAssocID="{F4004F43-6341-4FF5-8820-36DBE5150596}" presName="Name0" presStyleCnt="0">
        <dgm:presLayoutVars>
          <dgm:dir/>
          <dgm:animLvl val="lvl"/>
          <dgm:resizeHandles val="exact"/>
        </dgm:presLayoutVars>
      </dgm:prSet>
      <dgm:spPr/>
      <dgm:t>
        <a:bodyPr/>
        <a:lstStyle/>
        <a:p>
          <a:endParaRPr lang="th-TH"/>
        </a:p>
      </dgm:t>
    </dgm:pt>
    <dgm:pt modelId="{EAB7F83F-ED39-42D3-B9D8-EFBB2D96B7E4}" type="pres">
      <dgm:prSet presAssocID="{21BEF0F3-8F16-47C8-87E5-A40EBFA03952}" presName="compositeNode" presStyleCnt="0">
        <dgm:presLayoutVars>
          <dgm:bulletEnabled val="1"/>
        </dgm:presLayoutVars>
      </dgm:prSet>
      <dgm:spPr/>
    </dgm:pt>
    <dgm:pt modelId="{34424285-6A3E-4258-BC78-24CAC42AD97E}" type="pres">
      <dgm:prSet presAssocID="{21BEF0F3-8F16-47C8-87E5-A40EBFA03952}" presName="bgRect" presStyleLbl="node1" presStyleIdx="0" presStyleCnt="3"/>
      <dgm:spPr/>
      <dgm:t>
        <a:bodyPr/>
        <a:lstStyle/>
        <a:p>
          <a:endParaRPr lang="th-TH"/>
        </a:p>
      </dgm:t>
    </dgm:pt>
    <dgm:pt modelId="{D890EB23-B32A-40D7-820E-34805ED1739B}" type="pres">
      <dgm:prSet presAssocID="{21BEF0F3-8F16-47C8-87E5-A40EBFA03952}" presName="parentNode" presStyleLbl="node1" presStyleIdx="0" presStyleCnt="3">
        <dgm:presLayoutVars>
          <dgm:chMax val="0"/>
          <dgm:bulletEnabled val="1"/>
        </dgm:presLayoutVars>
      </dgm:prSet>
      <dgm:spPr/>
      <dgm:t>
        <a:bodyPr/>
        <a:lstStyle/>
        <a:p>
          <a:endParaRPr lang="th-TH"/>
        </a:p>
      </dgm:t>
    </dgm:pt>
    <dgm:pt modelId="{B65442E8-C63B-4D35-A8E0-FF003CAB5167}" type="pres">
      <dgm:prSet presAssocID="{21BEF0F3-8F16-47C8-87E5-A40EBFA03952}" presName="childNode" presStyleLbl="node1" presStyleIdx="0" presStyleCnt="3">
        <dgm:presLayoutVars>
          <dgm:bulletEnabled val="1"/>
        </dgm:presLayoutVars>
      </dgm:prSet>
      <dgm:spPr/>
      <dgm:t>
        <a:bodyPr/>
        <a:lstStyle/>
        <a:p>
          <a:endParaRPr lang="th-TH"/>
        </a:p>
      </dgm:t>
    </dgm:pt>
    <dgm:pt modelId="{BE4A33BD-7594-491E-86C4-D1C31AFD951D}" type="pres">
      <dgm:prSet presAssocID="{67B78481-B39C-4183-A37F-ACF5EF6011A4}" presName="hSp" presStyleCnt="0"/>
      <dgm:spPr/>
    </dgm:pt>
    <dgm:pt modelId="{DB2A25E1-ECBE-46CC-AECB-7DA4EC92DDDF}" type="pres">
      <dgm:prSet presAssocID="{67B78481-B39C-4183-A37F-ACF5EF6011A4}" presName="vProcSp" presStyleCnt="0"/>
      <dgm:spPr/>
    </dgm:pt>
    <dgm:pt modelId="{D0E6A9C0-50B3-4D41-99C0-6441537F727D}" type="pres">
      <dgm:prSet presAssocID="{67B78481-B39C-4183-A37F-ACF5EF6011A4}" presName="vSp1" presStyleCnt="0"/>
      <dgm:spPr/>
    </dgm:pt>
    <dgm:pt modelId="{5BDA513F-4F65-4D78-BB92-8B8E9E360F5A}" type="pres">
      <dgm:prSet presAssocID="{67B78481-B39C-4183-A37F-ACF5EF6011A4}" presName="simulatedConn" presStyleLbl="solidFgAcc1" presStyleIdx="0" presStyleCnt="2"/>
      <dgm:spPr>
        <a:prstGeom prst="mathPlus">
          <a:avLst/>
        </a:prstGeom>
      </dgm:spPr>
      <dgm:t>
        <a:bodyPr/>
        <a:lstStyle/>
        <a:p>
          <a:endParaRPr lang="en-GB"/>
        </a:p>
      </dgm:t>
    </dgm:pt>
    <dgm:pt modelId="{0D100B9C-921C-48D5-AFB5-3B51884C4E11}" type="pres">
      <dgm:prSet presAssocID="{67B78481-B39C-4183-A37F-ACF5EF6011A4}" presName="vSp2" presStyleCnt="0"/>
      <dgm:spPr/>
    </dgm:pt>
    <dgm:pt modelId="{2A0A0FF0-2F41-4E58-AB04-BF4753E6031B}" type="pres">
      <dgm:prSet presAssocID="{67B78481-B39C-4183-A37F-ACF5EF6011A4}" presName="sibTrans" presStyleCnt="0"/>
      <dgm:spPr/>
    </dgm:pt>
    <dgm:pt modelId="{24A82F1F-6D7E-4E2C-9796-2F2B700B7C9A}" type="pres">
      <dgm:prSet presAssocID="{C58CD65E-E7BC-41FA-BAA8-61C443A056A9}" presName="compositeNode" presStyleCnt="0">
        <dgm:presLayoutVars>
          <dgm:bulletEnabled val="1"/>
        </dgm:presLayoutVars>
      </dgm:prSet>
      <dgm:spPr/>
    </dgm:pt>
    <dgm:pt modelId="{1F0CF5B6-B96C-410C-8E83-51BF2EAD3D11}" type="pres">
      <dgm:prSet presAssocID="{C58CD65E-E7BC-41FA-BAA8-61C443A056A9}" presName="bgRect" presStyleLbl="node1" presStyleIdx="1" presStyleCnt="3"/>
      <dgm:spPr/>
      <dgm:t>
        <a:bodyPr/>
        <a:lstStyle/>
        <a:p>
          <a:endParaRPr lang="th-TH"/>
        </a:p>
      </dgm:t>
    </dgm:pt>
    <dgm:pt modelId="{9558E8F9-9A5D-46DB-83A2-F72B8C34DD4D}" type="pres">
      <dgm:prSet presAssocID="{C58CD65E-E7BC-41FA-BAA8-61C443A056A9}" presName="parentNode" presStyleLbl="node1" presStyleIdx="1" presStyleCnt="3">
        <dgm:presLayoutVars>
          <dgm:chMax val="0"/>
          <dgm:bulletEnabled val="1"/>
        </dgm:presLayoutVars>
      </dgm:prSet>
      <dgm:spPr/>
      <dgm:t>
        <a:bodyPr/>
        <a:lstStyle/>
        <a:p>
          <a:endParaRPr lang="th-TH"/>
        </a:p>
      </dgm:t>
    </dgm:pt>
    <dgm:pt modelId="{1E7FC919-FA0F-422F-B4C3-B11C3381A90C}" type="pres">
      <dgm:prSet presAssocID="{C58CD65E-E7BC-41FA-BAA8-61C443A056A9}" presName="childNode" presStyleLbl="node1" presStyleIdx="1" presStyleCnt="3">
        <dgm:presLayoutVars>
          <dgm:bulletEnabled val="1"/>
        </dgm:presLayoutVars>
      </dgm:prSet>
      <dgm:spPr/>
      <dgm:t>
        <a:bodyPr/>
        <a:lstStyle/>
        <a:p>
          <a:endParaRPr lang="th-TH"/>
        </a:p>
      </dgm:t>
    </dgm:pt>
    <dgm:pt modelId="{4EB5D1CF-E344-4688-BA59-EFF69808738C}" type="pres">
      <dgm:prSet presAssocID="{8325FB55-CF74-44B6-9542-7A3217D26A72}" presName="hSp" presStyleCnt="0"/>
      <dgm:spPr/>
    </dgm:pt>
    <dgm:pt modelId="{8BAAB4FD-42C7-454A-8A3C-F834BB26DCB0}" type="pres">
      <dgm:prSet presAssocID="{8325FB55-CF74-44B6-9542-7A3217D26A72}" presName="vProcSp" presStyleCnt="0"/>
      <dgm:spPr/>
    </dgm:pt>
    <dgm:pt modelId="{B773A91D-B6AC-481C-B0FC-02F7EAF0C287}" type="pres">
      <dgm:prSet presAssocID="{8325FB55-CF74-44B6-9542-7A3217D26A72}" presName="vSp1" presStyleCnt="0"/>
      <dgm:spPr/>
    </dgm:pt>
    <dgm:pt modelId="{0A672993-CFA9-49E4-8B37-9DE032E6C47C}" type="pres">
      <dgm:prSet presAssocID="{8325FB55-CF74-44B6-9542-7A3217D26A72}" presName="simulatedConn" presStyleLbl="solidFgAcc1" presStyleIdx="1" presStyleCnt="2"/>
      <dgm:spPr>
        <a:prstGeom prst="mathPlus">
          <a:avLst/>
        </a:prstGeom>
      </dgm:spPr>
      <dgm:t>
        <a:bodyPr/>
        <a:lstStyle/>
        <a:p>
          <a:endParaRPr lang="en-GB"/>
        </a:p>
      </dgm:t>
    </dgm:pt>
    <dgm:pt modelId="{F8D7CBBE-9270-45D9-8863-CD892BE82DB7}" type="pres">
      <dgm:prSet presAssocID="{8325FB55-CF74-44B6-9542-7A3217D26A72}" presName="vSp2" presStyleCnt="0"/>
      <dgm:spPr/>
    </dgm:pt>
    <dgm:pt modelId="{F26B7EC5-0AA1-46C5-AF7A-69F44932E7F2}" type="pres">
      <dgm:prSet presAssocID="{8325FB55-CF74-44B6-9542-7A3217D26A72}" presName="sibTrans" presStyleCnt="0"/>
      <dgm:spPr/>
    </dgm:pt>
    <dgm:pt modelId="{284CBB30-4BE2-4816-9399-8620E8279616}" type="pres">
      <dgm:prSet presAssocID="{A2DBE9C5-235E-4EF5-B0ED-564C24481D2F}" presName="compositeNode" presStyleCnt="0">
        <dgm:presLayoutVars>
          <dgm:bulletEnabled val="1"/>
        </dgm:presLayoutVars>
      </dgm:prSet>
      <dgm:spPr/>
    </dgm:pt>
    <dgm:pt modelId="{9CBDC2B1-2653-4FD3-BC0C-A37538E16AEA}" type="pres">
      <dgm:prSet presAssocID="{A2DBE9C5-235E-4EF5-B0ED-564C24481D2F}" presName="bgRect" presStyleLbl="node1" presStyleIdx="2" presStyleCnt="3" custLinFactNeighborX="910"/>
      <dgm:spPr/>
      <dgm:t>
        <a:bodyPr/>
        <a:lstStyle/>
        <a:p>
          <a:endParaRPr lang="th-TH"/>
        </a:p>
      </dgm:t>
    </dgm:pt>
    <dgm:pt modelId="{F363FEAB-6041-4BD2-A1D5-50A5F813D7B7}" type="pres">
      <dgm:prSet presAssocID="{A2DBE9C5-235E-4EF5-B0ED-564C24481D2F}" presName="parentNode" presStyleLbl="node1" presStyleIdx="2" presStyleCnt="3">
        <dgm:presLayoutVars>
          <dgm:chMax val="0"/>
          <dgm:bulletEnabled val="1"/>
        </dgm:presLayoutVars>
      </dgm:prSet>
      <dgm:spPr/>
      <dgm:t>
        <a:bodyPr/>
        <a:lstStyle/>
        <a:p>
          <a:endParaRPr lang="th-TH"/>
        </a:p>
      </dgm:t>
    </dgm:pt>
    <dgm:pt modelId="{050B4EC3-C1DA-4D4E-80DC-A3FCC423CFAF}" type="pres">
      <dgm:prSet presAssocID="{A2DBE9C5-235E-4EF5-B0ED-564C24481D2F}" presName="childNode" presStyleLbl="node1" presStyleIdx="2" presStyleCnt="3">
        <dgm:presLayoutVars>
          <dgm:bulletEnabled val="1"/>
        </dgm:presLayoutVars>
      </dgm:prSet>
      <dgm:spPr/>
      <dgm:t>
        <a:bodyPr/>
        <a:lstStyle/>
        <a:p>
          <a:endParaRPr lang="th-TH"/>
        </a:p>
      </dgm:t>
    </dgm:pt>
  </dgm:ptLst>
  <dgm:cxnLst>
    <dgm:cxn modelId="{24305A6B-F4F5-4EA9-A0E5-9A0550318CBA}" type="presOf" srcId="{A2DBE9C5-235E-4EF5-B0ED-564C24481D2F}" destId="{F363FEAB-6041-4BD2-A1D5-50A5F813D7B7}" srcOrd="1" destOrd="0" presId="urn:microsoft.com/office/officeart/2005/8/layout/hProcess7#1"/>
    <dgm:cxn modelId="{F908355C-1983-44E2-ABF1-6329F4330028}" type="presOf" srcId="{A2DBE9C5-235E-4EF5-B0ED-564C24481D2F}" destId="{9CBDC2B1-2653-4FD3-BC0C-A37538E16AEA}" srcOrd="0" destOrd="0" presId="urn:microsoft.com/office/officeart/2005/8/layout/hProcess7#1"/>
    <dgm:cxn modelId="{BDC9612F-DAB0-4491-BAE1-4E4117C94601}" srcId="{21BEF0F3-8F16-47C8-87E5-A40EBFA03952}" destId="{6D3E05A9-1B5F-4C82-9CE6-67891832BE43}" srcOrd="1" destOrd="0" parTransId="{FC156EDB-8B50-4B6B-9D9E-7B14770ACA80}" sibTransId="{74B1DC20-998D-49B6-91A1-CF1C1C27186A}"/>
    <dgm:cxn modelId="{E7A82C42-DCC4-4E83-B8F8-ACB9511E8068}" type="presOf" srcId="{21BEF0F3-8F16-47C8-87E5-A40EBFA03952}" destId="{34424285-6A3E-4258-BC78-24CAC42AD97E}" srcOrd="0" destOrd="0" presId="urn:microsoft.com/office/officeart/2005/8/layout/hProcess7#1"/>
    <dgm:cxn modelId="{D9012B13-B3F8-4517-B26E-4C58E66F66DF}" srcId="{C58CD65E-E7BC-41FA-BAA8-61C443A056A9}" destId="{ABDA9297-92B5-4A7B-B85E-B6EB13E38E18}" srcOrd="0" destOrd="0" parTransId="{4F7ED241-3668-45A9-A9AB-A5478DE1912C}" sibTransId="{28174285-253B-4CDC-BA0C-B62CBBCE1CF6}"/>
    <dgm:cxn modelId="{9528423C-5D55-4FC2-A21F-0BB4688AB597}" type="presOf" srcId="{21BEF0F3-8F16-47C8-87E5-A40EBFA03952}" destId="{D890EB23-B32A-40D7-820E-34805ED1739B}" srcOrd="1" destOrd="0" presId="urn:microsoft.com/office/officeart/2005/8/layout/hProcess7#1"/>
    <dgm:cxn modelId="{A790FBFA-65E9-4B32-92F1-03F651F5AADF}" srcId="{F4004F43-6341-4FF5-8820-36DBE5150596}" destId="{A2DBE9C5-235E-4EF5-B0ED-564C24481D2F}" srcOrd="2" destOrd="0" parTransId="{3804183F-88D0-4637-874D-E3196ADF925C}" sibTransId="{7D092448-150B-4706-889B-F0480DF740D6}"/>
    <dgm:cxn modelId="{0F1587F2-D644-4665-8DDA-F0774E41FB49}" type="presOf" srcId="{F4004F43-6341-4FF5-8820-36DBE5150596}" destId="{86B9012B-DA24-46E9-8807-6BEC7BEAF67D}" srcOrd="0" destOrd="0" presId="urn:microsoft.com/office/officeart/2005/8/layout/hProcess7#1"/>
    <dgm:cxn modelId="{47283495-9C3E-4953-B2A5-4B5FF1C76960}" srcId="{A2DBE9C5-235E-4EF5-B0ED-564C24481D2F}" destId="{758F6526-8479-4249-A4DB-C6AFBDC97C90}" srcOrd="0" destOrd="0" parTransId="{88612D0E-72A7-4130-A051-BF8078E59947}" sibTransId="{8F62B71A-1A67-40CB-A4E0-860177F1FA1B}"/>
    <dgm:cxn modelId="{CD2BD51F-79D5-4C90-9D57-A58BE5A65A43}" type="presOf" srcId="{ABDA9297-92B5-4A7B-B85E-B6EB13E38E18}" destId="{1E7FC919-FA0F-422F-B4C3-B11C3381A90C}" srcOrd="0" destOrd="0" presId="urn:microsoft.com/office/officeart/2005/8/layout/hProcess7#1"/>
    <dgm:cxn modelId="{2BA30144-0DD2-4B8C-9D36-CE408960C049}" type="presOf" srcId="{C58CD65E-E7BC-41FA-BAA8-61C443A056A9}" destId="{1F0CF5B6-B96C-410C-8E83-51BF2EAD3D11}" srcOrd="0" destOrd="0" presId="urn:microsoft.com/office/officeart/2005/8/layout/hProcess7#1"/>
    <dgm:cxn modelId="{EF0A351F-DF33-457B-85C7-5D220DBA91E2}" type="presOf" srcId="{758F6526-8479-4249-A4DB-C6AFBDC97C90}" destId="{050B4EC3-C1DA-4D4E-80DC-A3FCC423CFAF}" srcOrd="0" destOrd="0" presId="urn:microsoft.com/office/officeart/2005/8/layout/hProcess7#1"/>
    <dgm:cxn modelId="{7A88D7D0-D912-4A9F-A688-72BB586169CD}" srcId="{F4004F43-6341-4FF5-8820-36DBE5150596}" destId="{C58CD65E-E7BC-41FA-BAA8-61C443A056A9}" srcOrd="1" destOrd="0" parTransId="{26F3E350-C63E-493B-829E-168AC04A2782}" sibTransId="{8325FB55-CF74-44B6-9542-7A3217D26A72}"/>
    <dgm:cxn modelId="{8A1766DB-A161-44BD-B771-2EF72B56837A}" srcId="{F4004F43-6341-4FF5-8820-36DBE5150596}" destId="{21BEF0F3-8F16-47C8-87E5-A40EBFA03952}" srcOrd="0" destOrd="0" parTransId="{1981CAD2-0701-47CD-9C70-98D0C38A9D4A}" sibTransId="{67B78481-B39C-4183-A37F-ACF5EF6011A4}"/>
    <dgm:cxn modelId="{C1B442DA-11D3-476F-B608-F10DB37C9F36}" type="presOf" srcId="{67050665-0333-4699-9879-AB13FB416430}" destId="{B65442E8-C63B-4D35-A8E0-FF003CAB5167}" srcOrd="0" destOrd="0" presId="urn:microsoft.com/office/officeart/2005/8/layout/hProcess7#1"/>
    <dgm:cxn modelId="{D40A0AD0-6C91-433C-BDCC-CF95F67D2C44}" srcId="{21BEF0F3-8F16-47C8-87E5-A40EBFA03952}" destId="{67050665-0333-4699-9879-AB13FB416430}" srcOrd="0" destOrd="0" parTransId="{5B8B8EAA-1F6E-4A51-89E8-97666025B3ED}" sibTransId="{F7923B06-6C4E-4D35-A371-22D64356CA54}"/>
    <dgm:cxn modelId="{C92FF50E-D844-4857-84EF-BF4521AE9972}" type="presOf" srcId="{C58CD65E-E7BC-41FA-BAA8-61C443A056A9}" destId="{9558E8F9-9A5D-46DB-83A2-F72B8C34DD4D}" srcOrd="1" destOrd="0" presId="urn:microsoft.com/office/officeart/2005/8/layout/hProcess7#1"/>
    <dgm:cxn modelId="{8CA64BD9-EED4-4461-8C55-772DBF422FC7}" type="presOf" srcId="{6D3E05A9-1B5F-4C82-9CE6-67891832BE43}" destId="{B65442E8-C63B-4D35-A8E0-FF003CAB5167}" srcOrd="0" destOrd="1" presId="urn:microsoft.com/office/officeart/2005/8/layout/hProcess7#1"/>
    <dgm:cxn modelId="{77DF0508-9275-47B8-B7C2-F67184AA79CD}" type="presParOf" srcId="{86B9012B-DA24-46E9-8807-6BEC7BEAF67D}" destId="{EAB7F83F-ED39-42D3-B9D8-EFBB2D96B7E4}" srcOrd="0" destOrd="0" presId="urn:microsoft.com/office/officeart/2005/8/layout/hProcess7#1"/>
    <dgm:cxn modelId="{659C1ACD-9126-49E1-B005-BA7D51EA1F3D}" type="presParOf" srcId="{EAB7F83F-ED39-42D3-B9D8-EFBB2D96B7E4}" destId="{34424285-6A3E-4258-BC78-24CAC42AD97E}" srcOrd="0" destOrd="0" presId="urn:microsoft.com/office/officeart/2005/8/layout/hProcess7#1"/>
    <dgm:cxn modelId="{2272B6F7-6FC2-416C-9F4B-E49DFFB0A5BE}" type="presParOf" srcId="{EAB7F83F-ED39-42D3-B9D8-EFBB2D96B7E4}" destId="{D890EB23-B32A-40D7-820E-34805ED1739B}" srcOrd="1" destOrd="0" presId="urn:microsoft.com/office/officeart/2005/8/layout/hProcess7#1"/>
    <dgm:cxn modelId="{7DBD9368-381B-4413-9F12-90D5E77ECD79}" type="presParOf" srcId="{EAB7F83F-ED39-42D3-B9D8-EFBB2D96B7E4}" destId="{B65442E8-C63B-4D35-A8E0-FF003CAB5167}" srcOrd="2" destOrd="0" presId="urn:microsoft.com/office/officeart/2005/8/layout/hProcess7#1"/>
    <dgm:cxn modelId="{D5210030-1312-4FC2-A70F-2391C5FCA483}" type="presParOf" srcId="{86B9012B-DA24-46E9-8807-6BEC7BEAF67D}" destId="{BE4A33BD-7594-491E-86C4-D1C31AFD951D}" srcOrd="1" destOrd="0" presId="urn:microsoft.com/office/officeart/2005/8/layout/hProcess7#1"/>
    <dgm:cxn modelId="{D055C57C-E5B3-42DE-91B7-3184CFFFBEAC}" type="presParOf" srcId="{86B9012B-DA24-46E9-8807-6BEC7BEAF67D}" destId="{DB2A25E1-ECBE-46CC-AECB-7DA4EC92DDDF}" srcOrd="2" destOrd="0" presId="urn:microsoft.com/office/officeart/2005/8/layout/hProcess7#1"/>
    <dgm:cxn modelId="{518EAA29-9D57-4F5C-A94B-26F6E36335C9}" type="presParOf" srcId="{DB2A25E1-ECBE-46CC-AECB-7DA4EC92DDDF}" destId="{D0E6A9C0-50B3-4D41-99C0-6441537F727D}" srcOrd="0" destOrd="0" presId="urn:microsoft.com/office/officeart/2005/8/layout/hProcess7#1"/>
    <dgm:cxn modelId="{ACC758D2-AF73-454D-BAC7-243975716A1C}" type="presParOf" srcId="{DB2A25E1-ECBE-46CC-AECB-7DA4EC92DDDF}" destId="{5BDA513F-4F65-4D78-BB92-8B8E9E360F5A}" srcOrd="1" destOrd="0" presId="urn:microsoft.com/office/officeart/2005/8/layout/hProcess7#1"/>
    <dgm:cxn modelId="{B4F68B83-C651-4FC7-AEA9-D8AEEF744208}" type="presParOf" srcId="{DB2A25E1-ECBE-46CC-AECB-7DA4EC92DDDF}" destId="{0D100B9C-921C-48D5-AFB5-3B51884C4E11}" srcOrd="2" destOrd="0" presId="urn:microsoft.com/office/officeart/2005/8/layout/hProcess7#1"/>
    <dgm:cxn modelId="{362C00E8-4039-4BD7-891E-427F59F135CA}" type="presParOf" srcId="{86B9012B-DA24-46E9-8807-6BEC7BEAF67D}" destId="{2A0A0FF0-2F41-4E58-AB04-BF4753E6031B}" srcOrd="3" destOrd="0" presId="urn:microsoft.com/office/officeart/2005/8/layout/hProcess7#1"/>
    <dgm:cxn modelId="{95681E0E-E311-4A56-822A-172D29140FE5}" type="presParOf" srcId="{86B9012B-DA24-46E9-8807-6BEC7BEAF67D}" destId="{24A82F1F-6D7E-4E2C-9796-2F2B700B7C9A}" srcOrd="4" destOrd="0" presId="urn:microsoft.com/office/officeart/2005/8/layout/hProcess7#1"/>
    <dgm:cxn modelId="{8BCB9F0D-3D5A-43DA-A074-564D04EBB8B4}" type="presParOf" srcId="{24A82F1F-6D7E-4E2C-9796-2F2B700B7C9A}" destId="{1F0CF5B6-B96C-410C-8E83-51BF2EAD3D11}" srcOrd="0" destOrd="0" presId="urn:microsoft.com/office/officeart/2005/8/layout/hProcess7#1"/>
    <dgm:cxn modelId="{278D3BBA-EBD7-4969-9659-D58A681C0785}" type="presParOf" srcId="{24A82F1F-6D7E-4E2C-9796-2F2B700B7C9A}" destId="{9558E8F9-9A5D-46DB-83A2-F72B8C34DD4D}" srcOrd="1" destOrd="0" presId="urn:microsoft.com/office/officeart/2005/8/layout/hProcess7#1"/>
    <dgm:cxn modelId="{A7D70968-524C-44D1-8074-A34DFDDAA67B}" type="presParOf" srcId="{24A82F1F-6D7E-4E2C-9796-2F2B700B7C9A}" destId="{1E7FC919-FA0F-422F-B4C3-B11C3381A90C}" srcOrd="2" destOrd="0" presId="urn:microsoft.com/office/officeart/2005/8/layout/hProcess7#1"/>
    <dgm:cxn modelId="{E45EC220-6E2F-48ED-8EB0-F548C3EBF268}" type="presParOf" srcId="{86B9012B-DA24-46E9-8807-6BEC7BEAF67D}" destId="{4EB5D1CF-E344-4688-BA59-EFF69808738C}" srcOrd="5" destOrd="0" presId="urn:microsoft.com/office/officeart/2005/8/layout/hProcess7#1"/>
    <dgm:cxn modelId="{E9C60598-2731-436A-B4A5-BDA450246EEF}" type="presParOf" srcId="{86B9012B-DA24-46E9-8807-6BEC7BEAF67D}" destId="{8BAAB4FD-42C7-454A-8A3C-F834BB26DCB0}" srcOrd="6" destOrd="0" presId="urn:microsoft.com/office/officeart/2005/8/layout/hProcess7#1"/>
    <dgm:cxn modelId="{4A8DD4FB-564E-4587-8B1D-9ABE2DE14186}" type="presParOf" srcId="{8BAAB4FD-42C7-454A-8A3C-F834BB26DCB0}" destId="{B773A91D-B6AC-481C-B0FC-02F7EAF0C287}" srcOrd="0" destOrd="0" presId="urn:microsoft.com/office/officeart/2005/8/layout/hProcess7#1"/>
    <dgm:cxn modelId="{D5C9AD1B-A45E-4E5C-983D-34E302CA73D6}" type="presParOf" srcId="{8BAAB4FD-42C7-454A-8A3C-F834BB26DCB0}" destId="{0A672993-CFA9-49E4-8B37-9DE032E6C47C}" srcOrd="1" destOrd="0" presId="urn:microsoft.com/office/officeart/2005/8/layout/hProcess7#1"/>
    <dgm:cxn modelId="{414EB7A2-AA4B-4FE1-A7C4-8F52C094EC5E}" type="presParOf" srcId="{8BAAB4FD-42C7-454A-8A3C-F834BB26DCB0}" destId="{F8D7CBBE-9270-45D9-8863-CD892BE82DB7}" srcOrd="2" destOrd="0" presId="urn:microsoft.com/office/officeart/2005/8/layout/hProcess7#1"/>
    <dgm:cxn modelId="{E4FBDCF2-B704-42CF-8F88-C95BA85C7B3B}" type="presParOf" srcId="{86B9012B-DA24-46E9-8807-6BEC7BEAF67D}" destId="{F26B7EC5-0AA1-46C5-AF7A-69F44932E7F2}" srcOrd="7" destOrd="0" presId="urn:microsoft.com/office/officeart/2005/8/layout/hProcess7#1"/>
    <dgm:cxn modelId="{A58A0809-4FD8-4D7A-8CF5-40E8BA5C4446}" type="presParOf" srcId="{86B9012B-DA24-46E9-8807-6BEC7BEAF67D}" destId="{284CBB30-4BE2-4816-9399-8620E8279616}" srcOrd="8" destOrd="0" presId="urn:microsoft.com/office/officeart/2005/8/layout/hProcess7#1"/>
    <dgm:cxn modelId="{DD6B7E1C-814C-44F0-A211-625FDADAB1D4}" type="presParOf" srcId="{284CBB30-4BE2-4816-9399-8620E8279616}" destId="{9CBDC2B1-2653-4FD3-BC0C-A37538E16AEA}" srcOrd="0" destOrd="0" presId="urn:microsoft.com/office/officeart/2005/8/layout/hProcess7#1"/>
    <dgm:cxn modelId="{41318B1B-BA5A-4DBB-8C76-21E504A5F285}" type="presParOf" srcId="{284CBB30-4BE2-4816-9399-8620E8279616}" destId="{F363FEAB-6041-4BD2-A1D5-50A5F813D7B7}" srcOrd="1" destOrd="0" presId="urn:microsoft.com/office/officeart/2005/8/layout/hProcess7#1"/>
    <dgm:cxn modelId="{70F6C66F-320E-42BA-8461-116E899C1D8F}" type="presParOf" srcId="{284CBB30-4BE2-4816-9399-8620E8279616}" destId="{050B4EC3-C1DA-4D4E-80DC-A3FCC423CFAF}" srcOrd="2" destOrd="0" presId="urn:microsoft.com/office/officeart/2005/8/layout/hProcess7#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60982-A9A9-47E2-BC66-3F333F817778}">
      <dsp:nvSpPr>
        <dsp:cNvPr id="0" name=""/>
        <dsp:cNvSpPr/>
      </dsp:nvSpPr>
      <dsp:spPr>
        <a:xfrm>
          <a:off x="2987819" y="0"/>
          <a:ext cx="2988849" cy="1824202"/>
        </a:xfrm>
        <a:prstGeom prst="trapezoid">
          <a:avLst>
            <a:gd name="adj" fmla="val 81903"/>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Translation</a:t>
          </a:r>
        </a:p>
        <a:p>
          <a:pPr lvl="0" algn="ctr" defTabSz="1422400">
            <a:lnSpc>
              <a:spcPct val="90000"/>
            </a:lnSpc>
            <a:spcBef>
              <a:spcPct val="0"/>
            </a:spcBef>
            <a:spcAft>
              <a:spcPct val="35000"/>
            </a:spcAft>
          </a:pPr>
          <a:r>
            <a:rPr lang="en-US" sz="4300" kern="1200" dirty="0" smtClean="0"/>
            <a:t/>
          </a:r>
          <a:br>
            <a:rPr lang="en-US" sz="4300" kern="1200" dirty="0" smtClean="0"/>
          </a:br>
          <a:endParaRPr lang="th-TH" sz="4300" kern="1200" dirty="0"/>
        </a:p>
      </dsp:txBody>
      <dsp:txXfrm>
        <a:off x="2987819" y="0"/>
        <a:ext cx="2988849" cy="1824202"/>
      </dsp:txXfrm>
    </dsp:sp>
    <dsp:sp modelId="{6FD13EA2-F183-4F9C-B630-A3E983558357}">
      <dsp:nvSpPr>
        <dsp:cNvPr id="0" name=""/>
        <dsp:cNvSpPr/>
      </dsp:nvSpPr>
      <dsp:spPr>
        <a:xfrm>
          <a:off x="1475644" y="1824202"/>
          <a:ext cx="6013199" cy="1824202"/>
        </a:xfrm>
        <a:prstGeom prst="trapezoid">
          <a:avLst>
            <a:gd name="adj" fmla="val 81903"/>
          </a:avLst>
        </a:prstGeom>
        <a:gradFill rotWithShape="0">
          <a:gsLst>
            <a:gs pos="0">
              <a:schemeClr val="accent3">
                <a:shade val="50000"/>
                <a:hueOff val="0"/>
                <a:satOff val="0"/>
                <a:lumOff val="17643"/>
                <a:alphaOff val="0"/>
                <a:shade val="51000"/>
                <a:satMod val="130000"/>
              </a:schemeClr>
            </a:gs>
            <a:gs pos="80000">
              <a:schemeClr val="accent3">
                <a:shade val="50000"/>
                <a:hueOff val="0"/>
                <a:satOff val="0"/>
                <a:lumOff val="17643"/>
                <a:alphaOff val="0"/>
                <a:shade val="93000"/>
                <a:satMod val="130000"/>
              </a:schemeClr>
            </a:gs>
            <a:gs pos="100000">
              <a:schemeClr val="accent3">
                <a:shade val="50000"/>
                <a:hueOff val="0"/>
                <a:satOff val="0"/>
                <a:lumOff val="176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Research</a:t>
          </a:r>
          <a:br>
            <a:rPr lang="en-US" sz="3200" kern="1200" dirty="0" smtClean="0"/>
          </a:br>
          <a:endParaRPr lang="th-TH" sz="3200" kern="1200" dirty="0"/>
        </a:p>
      </dsp:txBody>
      <dsp:txXfrm>
        <a:off x="2527954" y="1824202"/>
        <a:ext cx="3908579" cy="1824202"/>
      </dsp:txXfrm>
    </dsp:sp>
    <dsp:sp modelId="{562E567E-0545-4F40-93D3-458473BB5AB5}">
      <dsp:nvSpPr>
        <dsp:cNvPr id="0" name=""/>
        <dsp:cNvSpPr/>
      </dsp:nvSpPr>
      <dsp:spPr>
        <a:xfrm>
          <a:off x="0" y="3648405"/>
          <a:ext cx="8964488" cy="1824202"/>
        </a:xfrm>
        <a:prstGeom prst="trapezoid">
          <a:avLst>
            <a:gd name="adj" fmla="val 81903"/>
          </a:avLst>
        </a:prstGeom>
        <a:gradFill rotWithShape="0">
          <a:gsLst>
            <a:gs pos="0">
              <a:schemeClr val="accent3">
                <a:shade val="50000"/>
                <a:hueOff val="0"/>
                <a:satOff val="0"/>
                <a:lumOff val="17643"/>
                <a:alphaOff val="0"/>
                <a:shade val="51000"/>
                <a:satMod val="130000"/>
              </a:schemeClr>
            </a:gs>
            <a:gs pos="80000">
              <a:schemeClr val="accent3">
                <a:shade val="50000"/>
                <a:hueOff val="0"/>
                <a:satOff val="0"/>
                <a:lumOff val="17643"/>
                <a:alphaOff val="0"/>
                <a:shade val="93000"/>
                <a:satMod val="130000"/>
              </a:schemeClr>
            </a:gs>
            <a:gs pos="100000">
              <a:schemeClr val="accent3">
                <a:shade val="50000"/>
                <a:hueOff val="0"/>
                <a:satOff val="0"/>
                <a:lumOff val="176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People</a:t>
          </a:r>
          <a:br>
            <a:rPr lang="en-US" sz="3600" kern="1200" dirty="0" smtClean="0"/>
          </a:br>
          <a:endParaRPr lang="th-TH" sz="3600" kern="1200" dirty="0"/>
        </a:p>
      </dsp:txBody>
      <dsp:txXfrm>
        <a:off x="1568785" y="3648405"/>
        <a:ext cx="5826917" cy="1824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24285-6A3E-4258-BC78-24CAC42AD97E}">
      <dsp:nvSpPr>
        <dsp:cNvPr id="0" name=""/>
        <dsp:cNvSpPr/>
      </dsp:nvSpPr>
      <dsp:spPr>
        <a:xfrm>
          <a:off x="421" y="0"/>
          <a:ext cx="1812184" cy="833181"/>
        </a:xfrm>
        <a:prstGeom prst="roundRect">
          <a:avLst>
            <a:gd name="adj" fmla="val 5000"/>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r>
            <a:rPr lang="en-US" sz="900" b="1" kern="1200" smtClean="0">
              <a:solidFill>
                <a:schemeClr val="tx1"/>
              </a:solidFill>
            </a:rPr>
            <a:t>Health</a:t>
          </a:r>
          <a:endParaRPr lang="th-TH" sz="900" b="1" kern="1200" dirty="0">
            <a:solidFill>
              <a:schemeClr val="tx1"/>
            </a:solidFill>
          </a:endParaRPr>
        </a:p>
      </dsp:txBody>
      <dsp:txXfrm rot="16200000">
        <a:off x="-159964" y="160385"/>
        <a:ext cx="683208" cy="362436"/>
      </dsp:txXfrm>
    </dsp:sp>
    <dsp:sp modelId="{B65442E8-C63B-4D35-A8E0-FF003CAB5167}">
      <dsp:nvSpPr>
        <dsp:cNvPr id="0" name=""/>
        <dsp:cNvSpPr/>
      </dsp:nvSpPr>
      <dsp:spPr>
        <a:xfrm>
          <a:off x="362858" y="0"/>
          <a:ext cx="1350077" cy="833181"/>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1700" b="1" kern="1200" dirty="0" smtClean="0">
              <a:solidFill>
                <a:schemeClr val="tx1"/>
              </a:solidFill>
            </a:rPr>
            <a:t>Infectious Diseases</a:t>
          </a:r>
          <a:endParaRPr lang="th-TH" sz="1700" b="1" kern="1200" dirty="0">
            <a:solidFill>
              <a:schemeClr val="tx1"/>
            </a:solidFill>
          </a:endParaRPr>
        </a:p>
        <a:p>
          <a:pPr lvl="0" algn="l" defTabSz="755650">
            <a:lnSpc>
              <a:spcPct val="90000"/>
            </a:lnSpc>
            <a:spcBef>
              <a:spcPct val="0"/>
            </a:spcBef>
            <a:spcAft>
              <a:spcPct val="35000"/>
            </a:spcAft>
          </a:pPr>
          <a:r>
            <a:rPr lang="en-US" sz="1700" b="1" kern="1200" smtClean="0">
              <a:solidFill>
                <a:schemeClr val="tx1"/>
              </a:solidFill>
            </a:rPr>
            <a:t>Cancers </a:t>
          </a:r>
          <a:endParaRPr lang="th-TH" sz="1700" b="1" kern="1200" dirty="0">
            <a:solidFill>
              <a:schemeClr val="tx1"/>
            </a:solidFill>
          </a:endParaRPr>
        </a:p>
      </dsp:txBody>
      <dsp:txXfrm>
        <a:off x="362858" y="0"/>
        <a:ext cx="1350077" cy="833181"/>
      </dsp:txXfrm>
    </dsp:sp>
    <dsp:sp modelId="{1F0CF5B6-B96C-410C-8E83-51BF2EAD3D11}">
      <dsp:nvSpPr>
        <dsp:cNvPr id="0" name=""/>
        <dsp:cNvSpPr/>
      </dsp:nvSpPr>
      <dsp:spPr>
        <a:xfrm>
          <a:off x="1876032" y="0"/>
          <a:ext cx="1812184" cy="833181"/>
        </a:xfrm>
        <a:prstGeom prst="roundRect">
          <a:avLst>
            <a:gd name="adj" fmla="val 5000"/>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r>
            <a:rPr lang="en-US" sz="900" b="1" kern="1200" smtClean="0">
              <a:solidFill>
                <a:schemeClr val="tx1"/>
              </a:solidFill>
            </a:rPr>
            <a:t>Agriculture</a:t>
          </a:r>
          <a:endParaRPr lang="th-TH" sz="900" b="1" kern="1200" dirty="0">
            <a:solidFill>
              <a:schemeClr val="tx1"/>
            </a:solidFill>
          </a:endParaRPr>
        </a:p>
      </dsp:txBody>
      <dsp:txXfrm rot="16200000">
        <a:off x="1715646" y="160385"/>
        <a:ext cx="683208" cy="362436"/>
      </dsp:txXfrm>
    </dsp:sp>
    <dsp:sp modelId="{5BDA513F-4F65-4D78-BB92-8B8E9E360F5A}">
      <dsp:nvSpPr>
        <dsp:cNvPr id="0" name=""/>
        <dsp:cNvSpPr/>
      </dsp:nvSpPr>
      <dsp:spPr>
        <a:xfrm rot="5400000">
          <a:off x="1823860" y="578465"/>
          <a:ext cx="122465" cy="271827"/>
        </a:xfrm>
        <a:prstGeom prst="mathPlus">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7FC919-FA0F-422F-B4C3-B11C3381A90C}">
      <dsp:nvSpPr>
        <dsp:cNvPr id="0" name=""/>
        <dsp:cNvSpPr/>
      </dsp:nvSpPr>
      <dsp:spPr>
        <a:xfrm>
          <a:off x="2238469" y="0"/>
          <a:ext cx="1350077" cy="833181"/>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1700" b="1" kern="1200" smtClean="0">
              <a:solidFill>
                <a:schemeClr val="tx1"/>
              </a:solidFill>
              <a:effectLst/>
            </a:rPr>
            <a:t>Rice</a:t>
          </a:r>
          <a:endParaRPr lang="th-TH" sz="1700" b="1" kern="1200" dirty="0">
            <a:solidFill>
              <a:schemeClr val="tx1"/>
            </a:solidFill>
            <a:effectLst/>
          </a:endParaRPr>
        </a:p>
      </dsp:txBody>
      <dsp:txXfrm>
        <a:off x="2238469" y="0"/>
        <a:ext cx="1350077" cy="833181"/>
      </dsp:txXfrm>
    </dsp:sp>
    <dsp:sp modelId="{9CBDC2B1-2653-4FD3-BC0C-A37538E16AEA}">
      <dsp:nvSpPr>
        <dsp:cNvPr id="0" name=""/>
        <dsp:cNvSpPr/>
      </dsp:nvSpPr>
      <dsp:spPr>
        <a:xfrm>
          <a:off x="3752064" y="0"/>
          <a:ext cx="1812184" cy="833181"/>
        </a:xfrm>
        <a:prstGeom prst="roundRect">
          <a:avLst>
            <a:gd name="adj" fmla="val 5000"/>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30861" rIns="40005" bIns="0" numCol="1" spcCol="1270" anchor="t" anchorCtr="0">
          <a:noAutofit/>
        </a:bodyPr>
        <a:lstStyle/>
        <a:p>
          <a:pPr lvl="0" algn="r" defTabSz="400050">
            <a:lnSpc>
              <a:spcPct val="90000"/>
            </a:lnSpc>
            <a:spcBef>
              <a:spcPct val="0"/>
            </a:spcBef>
            <a:spcAft>
              <a:spcPct val="35000"/>
            </a:spcAft>
          </a:pPr>
          <a:r>
            <a:rPr lang="en-US" sz="900" b="1" kern="1200" smtClean="0">
              <a:solidFill>
                <a:schemeClr val="tx1"/>
              </a:solidFill>
            </a:rPr>
            <a:t>…</a:t>
          </a:r>
          <a:endParaRPr lang="th-TH" sz="900" b="1" kern="1200" dirty="0">
            <a:solidFill>
              <a:schemeClr val="tx1"/>
            </a:solidFill>
          </a:endParaRPr>
        </a:p>
      </dsp:txBody>
      <dsp:txXfrm rot="16200000">
        <a:off x="3591678" y="160385"/>
        <a:ext cx="683208" cy="362436"/>
      </dsp:txXfrm>
    </dsp:sp>
    <dsp:sp modelId="{0A672993-CFA9-49E4-8B37-9DE032E6C47C}">
      <dsp:nvSpPr>
        <dsp:cNvPr id="0" name=""/>
        <dsp:cNvSpPr/>
      </dsp:nvSpPr>
      <dsp:spPr>
        <a:xfrm rot="5400000">
          <a:off x="3699471" y="578465"/>
          <a:ext cx="122465" cy="271827"/>
        </a:xfrm>
        <a:prstGeom prst="mathPlus">
          <a:avLst/>
        </a:prstGeom>
        <a:solidFill>
          <a:schemeClr val="lt1">
            <a:hueOff val="0"/>
            <a:satOff val="0"/>
            <a:lumOff val="0"/>
            <a:alphaOff val="0"/>
          </a:schemeClr>
        </a:solidFill>
        <a:ln w="25400" cap="flat" cmpd="sng" algn="ctr">
          <a:solidFill>
            <a:schemeClr val="accent2">
              <a:hueOff val="-12839993"/>
              <a:satOff val="-100000"/>
              <a:lumOff val="76471"/>
              <a:alphaOff val="0"/>
            </a:schemeClr>
          </a:solidFill>
          <a:prstDash val="solid"/>
        </a:ln>
        <a:effectLst/>
      </dsp:spPr>
      <dsp:style>
        <a:lnRef idx="2">
          <a:scrgbClr r="0" g="0" b="0"/>
        </a:lnRef>
        <a:fillRef idx="1">
          <a:scrgbClr r="0" g="0" b="0"/>
        </a:fillRef>
        <a:effectRef idx="0">
          <a:scrgbClr r="0" g="0" b="0"/>
        </a:effectRef>
        <a:fontRef idx="minor"/>
      </dsp:style>
    </dsp:sp>
    <dsp:sp modelId="{050B4EC3-C1DA-4D4E-80DC-A3FCC423CFAF}">
      <dsp:nvSpPr>
        <dsp:cNvPr id="0" name=""/>
        <dsp:cNvSpPr/>
      </dsp:nvSpPr>
      <dsp:spPr>
        <a:xfrm>
          <a:off x="4114501" y="0"/>
          <a:ext cx="1350077" cy="833181"/>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1700" b="1" kern="1200" dirty="0" smtClean="0">
              <a:solidFill>
                <a:srgbClr val="C00000"/>
              </a:solidFill>
            </a:rPr>
            <a:t>? </a:t>
          </a:r>
          <a:r>
            <a:rPr lang="en-US" sz="1700" b="1" kern="1200" dirty="0" err="1" smtClean="0">
              <a:solidFill>
                <a:srgbClr val="C00000"/>
              </a:solidFill>
            </a:rPr>
            <a:t>BigData</a:t>
          </a:r>
          <a:endParaRPr lang="en-US" sz="1700" b="1" kern="1200" dirty="0" smtClean="0">
            <a:solidFill>
              <a:srgbClr val="C00000"/>
            </a:solidFill>
          </a:endParaRPr>
        </a:p>
        <a:p>
          <a:pPr lvl="0" algn="l" defTabSz="755650">
            <a:lnSpc>
              <a:spcPct val="90000"/>
            </a:lnSpc>
            <a:spcBef>
              <a:spcPct val="0"/>
            </a:spcBef>
            <a:spcAft>
              <a:spcPct val="35000"/>
            </a:spcAft>
          </a:pPr>
          <a:r>
            <a:rPr lang="en-US" sz="1700" b="1" kern="1200" dirty="0" smtClean="0">
              <a:solidFill>
                <a:srgbClr val="C00000"/>
              </a:solidFill>
            </a:rPr>
            <a:t>? Future City</a:t>
          </a:r>
          <a:endParaRPr lang="th-TH" sz="1700" b="1" kern="1200" dirty="0">
            <a:solidFill>
              <a:srgbClr val="C00000"/>
            </a:solidFill>
          </a:endParaRPr>
        </a:p>
      </dsp:txBody>
      <dsp:txXfrm>
        <a:off x="4114501" y="0"/>
        <a:ext cx="1350077" cy="8331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08E7420-476B-42E6-8114-553118C91946}" type="datetimeFigureOut">
              <a:rPr lang="en-GB" smtClean="0"/>
              <a:t>06/01/2016</a:t>
            </a:fld>
            <a:endParaRPr lang="en-GB"/>
          </a:p>
        </p:txBody>
      </p:sp>
      <p:sp>
        <p:nvSpPr>
          <p:cNvPr id="4" name="Slide Image Placehold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7BC548E-0596-4474-9151-2D1B86B67533}" type="slidenum">
              <a:rPr lang="en-GB" smtClean="0"/>
              <a:t>‹#›</a:t>
            </a:fld>
            <a:endParaRPr lang="en-GB"/>
          </a:p>
        </p:txBody>
      </p:sp>
    </p:spTree>
    <p:extLst>
      <p:ext uri="{BB962C8B-B14F-4D97-AF65-F5344CB8AC3E}">
        <p14:creationId xmlns:p14="http://schemas.microsoft.com/office/powerpoint/2010/main" val="327463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901700" y="739775"/>
            <a:ext cx="4933950" cy="3700463"/>
          </a:xfrm>
          <a:ln/>
        </p:spPr>
      </p:sp>
      <p:sp>
        <p:nvSpPr>
          <p:cNvPr id="2150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950" lvl="2" indent="-171450">
              <a:buFont typeface="Arial" panose="020B0604020202020204" pitchFamily="34" charset="0"/>
              <a:buChar char="•"/>
            </a:pPr>
            <a:r>
              <a:rPr lang="en-GB" sz="1200" kern="1200" dirty="0" smtClean="0">
                <a:solidFill>
                  <a:schemeClr val="tx1"/>
                </a:solidFill>
                <a:effectLst/>
                <a:latin typeface="+mn-lt"/>
                <a:ea typeface="+mn-ea"/>
                <a:cs typeface="+mn-cs"/>
              </a:rPr>
              <a:t>Big data for city planning and provision of urban services</a:t>
            </a:r>
            <a:endParaRPr lang="en-US" sz="1200" kern="1200" dirty="0" smtClean="0">
              <a:solidFill>
                <a:schemeClr val="tx1"/>
              </a:solidFill>
              <a:effectLst/>
              <a:latin typeface="+mn-lt"/>
              <a:ea typeface="+mn-ea"/>
              <a:cs typeface="+mn-cs"/>
            </a:endParaRPr>
          </a:p>
          <a:p>
            <a:pPr marL="361950" lvl="2" indent="-171450">
              <a:buFont typeface="Arial" panose="020B0604020202020204" pitchFamily="34" charset="0"/>
              <a:buChar char="•"/>
            </a:pPr>
            <a:r>
              <a:rPr lang="en-GB" sz="1200" kern="1200" dirty="0" smtClean="0">
                <a:solidFill>
                  <a:schemeClr val="tx1"/>
                </a:solidFill>
                <a:effectLst/>
                <a:latin typeface="+mn-lt"/>
                <a:ea typeface="+mn-ea"/>
                <a:cs typeface="+mn-cs"/>
              </a:rPr>
              <a:t>Big data for capacity building and development</a:t>
            </a:r>
            <a:endParaRPr lang="en-US" sz="1200" kern="1200" dirty="0" smtClean="0">
              <a:solidFill>
                <a:schemeClr val="tx1"/>
              </a:solidFill>
              <a:effectLst/>
              <a:latin typeface="+mn-lt"/>
              <a:ea typeface="+mn-ea"/>
              <a:cs typeface="+mn-cs"/>
            </a:endParaRPr>
          </a:p>
          <a:p>
            <a:endParaRPr lang="th-TH" dirty="0"/>
          </a:p>
        </p:txBody>
      </p:sp>
      <p:sp>
        <p:nvSpPr>
          <p:cNvPr id="4" name="Slide Number Placeholder 3"/>
          <p:cNvSpPr>
            <a:spLocks noGrp="1"/>
          </p:cNvSpPr>
          <p:nvPr>
            <p:ph type="sldNum" sz="quarter" idx="10"/>
          </p:nvPr>
        </p:nvSpPr>
        <p:spPr/>
        <p:txBody>
          <a:bodyPr/>
          <a:lstStyle/>
          <a:p>
            <a:fld id="{27BC548E-0596-4474-9151-2D1B86B67533}" type="slidenum">
              <a:rPr lang="en-GB" smtClean="0"/>
              <a:t>12</a:t>
            </a:fld>
            <a:endParaRPr lang="en-GB"/>
          </a:p>
        </p:txBody>
      </p:sp>
    </p:spTree>
    <p:extLst>
      <p:ext uri="{BB962C8B-B14F-4D97-AF65-F5344CB8AC3E}">
        <p14:creationId xmlns:p14="http://schemas.microsoft.com/office/powerpoint/2010/main" val="276482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900113" y="739775"/>
            <a:ext cx="4935537" cy="3700463"/>
          </a:xfrm>
          <a:ln/>
        </p:spPr>
      </p:sp>
      <p:sp>
        <p:nvSpPr>
          <p:cNvPr id="22531" name="Rectangle 3"/>
          <p:cNvSpPr>
            <a:spLocks noGrp="1" noChangeArrowheads="1"/>
          </p:cNvSpPr>
          <p:nvPr>
            <p:ph type="body" idx="1"/>
          </p:nvPr>
        </p:nvSpPr>
        <p:spPr>
          <a:xfrm>
            <a:off x="672638" y="4685555"/>
            <a:ext cx="5390492" cy="4441103"/>
          </a:xfrm>
          <a:noFill/>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16306" y="9372683"/>
            <a:ext cx="2919457" cy="4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72" tIns="44534" rIns="89072" bIns="44534" anchor="b"/>
          <a:lstStyle>
            <a:lvl1pPr defTabSz="933450" eaLnBrk="0" hangingPunct="0">
              <a:spcBef>
                <a:spcPct val="30000"/>
              </a:spcBef>
              <a:defRPr sz="1200">
                <a:solidFill>
                  <a:schemeClr val="tx1"/>
                </a:solidFill>
                <a:latin typeface="Arial" charset="0"/>
              </a:defRPr>
            </a:lvl1pPr>
            <a:lvl2pPr marL="757238" indent="-290513" defTabSz="933450" eaLnBrk="0" hangingPunct="0">
              <a:spcBef>
                <a:spcPct val="30000"/>
              </a:spcBef>
              <a:defRPr sz="1200">
                <a:solidFill>
                  <a:schemeClr val="tx1"/>
                </a:solidFill>
                <a:latin typeface="Arial" charset="0"/>
              </a:defRPr>
            </a:lvl2pPr>
            <a:lvl3pPr marL="1165225" indent="-231775" defTabSz="933450" eaLnBrk="0" hangingPunct="0">
              <a:spcBef>
                <a:spcPct val="30000"/>
              </a:spcBef>
              <a:defRPr sz="1200">
                <a:solidFill>
                  <a:schemeClr val="tx1"/>
                </a:solidFill>
                <a:latin typeface="Arial" charset="0"/>
              </a:defRPr>
            </a:lvl3pPr>
            <a:lvl4pPr marL="1631950" indent="-233363" defTabSz="933450" eaLnBrk="0" hangingPunct="0">
              <a:spcBef>
                <a:spcPct val="30000"/>
              </a:spcBef>
              <a:defRPr sz="1200">
                <a:solidFill>
                  <a:schemeClr val="tx1"/>
                </a:solidFill>
                <a:latin typeface="Arial" charset="0"/>
              </a:defRPr>
            </a:lvl4pPr>
            <a:lvl5pPr marL="2098675" indent="-233363" defTabSz="933450" eaLnBrk="0" hangingPunct="0">
              <a:spcBef>
                <a:spcPct val="30000"/>
              </a:spcBef>
              <a:defRPr sz="1200">
                <a:solidFill>
                  <a:schemeClr val="tx1"/>
                </a:solidFill>
                <a:latin typeface="Arial" charset="0"/>
              </a:defRPr>
            </a:lvl5pPr>
            <a:lvl6pPr marL="2555875" indent="-233363" defTabSz="933450" eaLnBrk="0" fontAlgn="base" hangingPunct="0">
              <a:spcBef>
                <a:spcPct val="30000"/>
              </a:spcBef>
              <a:spcAft>
                <a:spcPct val="0"/>
              </a:spcAft>
              <a:defRPr sz="1200">
                <a:solidFill>
                  <a:schemeClr val="tx1"/>
                </a:solidFill>
                <a:latin typeface="Arial" charset="0"/>
              </a:defRPr>
            </a:lvl6pPr>
            <a:lvl7pPr marL="3013075" indent="-233363" defTabSz="933450" eaLnBrk="0" fontAlgn="base" hangingPunct="0">
              <a:spcBef>
                <a:spcPct val="30000"/>
              </a:spcBef>
              <a:spcAft>
                <a:spcPct val="0"/>
              </a:spcAft>
              <a:defRPr sz="1200">
                <a:solidFill>
                  <a:schemeClr val="tx1"/>
                </a:solidFill>
                <a:latin typeface="Arial" charset="0"/>
              </a:defRPr>
            </a:lvl7pPr>
            <a:lvl8pPr marL="3470275" indent="-233363" defTabSz="933450" eaLnBrk="0" fontAlgn="base" hangingPunct="0">
              <a:spcBef>
                <a:spcPct val="30000"/>
              </a:spcBef>
              <a:spcAft>
                <a:spcPct val="0"/>
              </a:spcAft>
              <a:defRPr sz="1200">
                <a:solidFill>
                  <a:schemeClr val="tx1"/>
                </a:solidFill>
                <a:latin typeface="Arial" charset="0"/>
              </a:defRPr>
            </a:lvl8pPr>
            <a:lvl9pPr marL="3927475" indent="-233363" defTabSz="9334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30691DE3-6327-4EF5-8008-8AE66809F926}" type="slidenum">
              <a:rPr lang="en-GB" altLang="en-US">
                <a:solidFill>
                  <a:prstClr val="black"/>
                </a:solidFill>
                <a:latin typeface="Times New Roman" pitchFamily="18" charset="0"/>
                <a:ea typeface="ヒラギノ角ゴ Pro W3" pitchFamily="1" charset="-128"/>
              </a:rPr>
              <a:pPr algn="r" eaLnBrk="1" fontAlgn="base" hangingPunct="1">
                <a:spcBef>
                  <a:spcPct val="0"/>
                </a:spcBef>
                <a:spcAft>
                  <a:spcPct val="0"/>
                </a:spcAft>
              </a:pPr>
              <a:t>5</a:t>
            </a:fld>
            <a:endParaRPr lang="en-GB" altLang="en-US">
              <a:solidFill>
                <a:prstClr val="black"/>
              </a:solidFill>
              <a:latin typeface="Times New Roman" pitchFamily="18" charset="0"/>
              <a:ea typeface="ヒラギノ角ゴ Pro W3" pitchFamily="1" charset="-128"/>
            </a:endParaRPr>
          </a:p>
        </p:txBody>
      </p:sp>
      <p:sp>
        <p:nvSpPr>
          <p:cNvPr id="23555" name="Rectangle 2"/>
          <p:cNvSpPr>
            <a:spLocks noGrp="1" noRot="1" noChangeAspect="1" noChangeArrowheads="1" noTextEdit="1"/>
          </p:cNvSpPr>
          <p:nvPr>
            <p:ph type="sldImg"/>
          </p:nvPr>
        </p:nvSpPr>
        <p:spPr>
          <a:xfrm>
            <a:off x="900113" y="739775"/>
            <a:ext cx="4935537" cy="3700463"/>
          </a:xfrm>
          <a:ln/>
        </p:spPr>
      </p:sp>
      <p:sp>
        <p:nvSpPr>
          <p:cNvPr id="23556" name="Rectangle 3"/>
          <p:cNvSpPr>
            <a:spLocks noGrp="1" noChangeArrowheads="1"/>
          </p:cNvSpPr>
          <p:nvPr>
            <p:ph type="body" idx="1"/>
          </p:nvPr>
        </p:nvSpPr>
        <p:spPr>
          <a:xfrm>
            <a:off x="899984" y="4685554"/>
            <a:ext cx="4935796" cy="4441103"/>
          </a:xfrm>
          <a:noFill/>
        </p:spPr>
        <p:txBody>
          <a:bodyPr lIns="89072" tIns="44534" rIns="89072" bIns="44534"/>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16306" y="9372683"/>
            <a:ext cx="2919457" cy="4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72" tIns="44534" rIns="89072" bIns="44534" anchor="b"/>
          <a:lstStyle>
            <a:lvl1pPr defTabSz="933450" eaLnBrk="0" hangingPunct="0">
              <a:spcBef>
                <a:spcPct val="30000"/>
              </a:spcBef>
              <a:defRPr sz="1200">
                <a:solidFill>
                  <a:schemeClr val="tx1"/>
                </a:solidFill>
                <a:latin typeface="Arial" charset="0"/>
              </a:defRPr>
            </a:lvl1pPr>
            <a:lvl2pPr marL="757238" indent="-290513" defTabSz="933450" eaLnBrk="0" hangingPunct="0">
              <a:spcBef>
                <a:spcPct val="30000"/>
              </a:spcBef>
              <a:defRPr sz="1200">
                <a:solidFill>
                  <a:schemeClr val="tx1"/>
                </a:solidFill>
                <a:latin typeface="Arial" charset="0"/>
              </a:defRPr>
            </a:lvl2pPr>
            <a:lvl3pPr marL="1165225" indent="-231775" defTabSz="933450" eaLnBrk="0" hangingPunct="0">
              <a:spcBef>
                <a:spcPct val="30000"/>
              </a:spcBef>
              <a:defRPr sz="1200">
                <a:solidFill>
                  <a:schemeClr val="tx1"/>
                </a:solidFill>
                <a:latin typeface="Arial" charset="0"/>
              </a:defRPr>
            </a:lvl3pPr>
            <a:lvl4pPr marL="1631950" indent="-233363" defTabSz="933450" eaLnBrk="0" hangingPunct="0">
              <a:spcBef>
                <a:spcPct val="30000"/>
              </a:spcBef>
              <a:defRPr sz="1200">
                <a:solidFill>
                  <a:schemeClr val="tx1"/>
                </a:solidFill>
                <a:latin typeface="Arial" charset="0"/>
              </a:defRPr>
            </a:lvl4pPr>
            <a:lvl5pPr marL="2098675" indent="-233363" defTabSz="933450" eaLnBrk="0" hangingPunct="0">
              <a:spcBef>
                <a:spcPct val="30000"/>
              </a:spcBef>
              <a:defRPr sz="1200">
                <a:solidFill>
                  <a:schemeClr val="tx1"/>
                </a:solidFill>
                <a:latin typeface="Arial" charset="0"/>
              </a:defRPr>
            </a:lvl5pPr>
            <a:lvl6pPr marL="2555875" indent="-233363" defTabSz="933450" eaLnBrk="0" fontAlgn="base" hangingPunct="0">
              <a:spcBef>
                <a:spcPct val="30000"/>
              </a:spcBef>
              <a:spcAft>
                <a:spcPct val="0"/>
              </a:spcAft>
              <a:defRPr sz="1200">
                <a:solidFill>
                  <a:schemeClr val="tx1"/>
                </a:solidFill>
                <a:latin typeface="Arial" charset="0"/>
              </a:defRPr>
            </a:lvl6pPr>
            <a:lvl7pPr marL="3013075" indent="-233363" defTabSz="933450" eaLnBrk="0" fontAlgn="base" hangingPunct="0">
              <a:spcBef>
                <a:spcPct val="30000"/>
              </a:spcBef>
              <a:spcAft>
                <a:spcPct val="0"/>
              </a:spcAft>
              <a:defRPr sz="1200">
                <a:solidFill>
                  <a:schemeClr val="tx1"/>
                </a:solidFill>
                <a:latin typeface="Arial" charset="0"/>
              </a:defRPr>
            </a:lvl7pPr>
            <a:lvl8pPr marL="3470275" indent="-233363" defTabSz="933450" eaLnBrk="0" fontAlgn="base" hangingPunct="0">
              <a:spcBef>
                <a:spcPct val="30000"/>
              </a:spcBef>
              <a:spcAft>
                <a:spcPct val="0"/>
              </a:spcAft>
              <a:defRPr sz="1200">
                <a:solidFill>
                  <a:schemeClr val="tx1"/>
                </a:solidFill>
                <a:latin typeface="Arial" charset="0"/>
              </a:defRPr>
            </a:lvl8pPr>
            <a:lvl9pPr marL="3927475" indent="-233363" defTabSz="9334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1EDEFA2C-C40B-4870-87CD-17E1794BB583}" type="slidenum">
              <a:rPr lang="en-GB" altLang="en-US">
                <a:solidFill>
                  <a:prstClr val="black"/>
                </a:solidFill>
                <a:latin typeface="Times New Roman" pitchFamily="18" charset="0"/>
                <a:ea typeface="ヒラギノ角ゴ Pro W3" pitchFamily="1" charset="-128"/>
              </a:rPr>
              <a:pPr algn="r" eaLnBrk="1" fontAlgn="base" hangingPunct="1">
                <a:spcBef>
                  <a:spcPct val="0"/>
                </a:spcBef>
                <a:spcAft>
                  <a:spcPct val="0"/>
                </a:spcAft>
              </a:pPr>
              <a:t>6</a:t>
            </a:fld>
            <a:endParaRPr lang="en-GB" altLang="en-US">
              <a:solidFill>
                <a:prstClr val="black"/>
              </a:solidFill>
              <a:latin typeface="Times New Roman" pitchFamily="18" charset="0"/>
              <a:ea typeface="ヒラギノ角ゴ Pro W3" pitchFamily="1" charset="-128"/>
            </a:endParaRPr>
          </a:p>
        </p:txBody>
      </p:sp>
      <p:sp>
        <p:nvSpPr>
          <p:cNvPr id="24579" name="Rectangle 2"/>
          <p:cNvSpPr>
            <a:spLocks noGrp="1" noRot="1" noChangeAspect="1" noChangeArrowheads="1" noTextEdit="1"/>
          </p:cNvSpPr>
          <p:nvPr>
            <p:ph type="sldImg"/>
          </p:nvPr>
        </p:nvSpPr>
        <p:spPr>
          <a:xfrm>
            <a:off x="900113" y="739775"/>
            <a:ext cx="4935537" cy="3700463"/>
          </a:xfrm>
          <a:ln/>
        </p:spPr>
      </p:sp>
      <p:sp>
        <p:nvSpPr>
          <p:cNvPr id="24580" name="Rectangle 3"/>
          <p:cNvSpPr>
            <a:spLocks noGrp="1" noChangeArrowheads="1"/>
          </p:cNvSpPr>
          <p:nvPr>
            <p:ph type="body" idx="1"/>
          </p:nvPr>
        </p:nvSpPr>
        <p:spPr>
          <a:xfrm>
            <a:off x="899984" y="4685554"/>
            <a:ext cx="4935796" cy="4441103"/>
          </a:xfrm>
          <a:noFill/>
        </p:spPr>
        <p:txBody>
          <a:bodyPr lIns="89072" tIns="44534" rIns="89072" bIns="44534"/>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901700" y="739775"/>
            <a:ext cx="4933950" cy="3700463"/>
          </a:xfrm>
          <a:ln/>
        </p:spPr>
      </p:sp>
      <p:sp>
        <p:nvSpPr>
          <p:cNvPr id="27651" name="Rectangle 3"/>
          <p:cNvSpPr>
            <a:spLocks noGrp="1" noChangeArrowheads="1"/>
          </p:cNvSpPr>
          <p:nvPr>
            <p:ph type="body" idx="1"/>
          </p:nvPr>
        </p:nvSpPr>
        <p:spPr>
          <a:xfrm>
            <a:off x="898416" y="4518381"/>
            <a:ext cx="4938932" cy="5013588"/>
          </a:xfrm>
          <a:noFill/>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01700" y="739775"/>
            <a:ext cx="4933950" cy="3700463"/>
          </a:xfrm>
          <a:ln/>
        </p:spPr>
      </p:sp>
      <p:sp>
        <p:nvSpPr>
          <p:cNvPr id="30723" name="Rectangle 3"/>
          <p:cNvSpPr>
            <a:spLocks noGrp="1" noChangeArrowheads="1"/>
          </p:cNvSpPr>
          <p:nvPr>
            <p:ph type="body" idx="1"/>
          </p:nvPr>
        </p:nvSpPr>
        <p:spPr>
          <a:xfrm>
            <a:off x="898416" y="4518381"/>
            <a:ext cx="4938932" cy="5013588"/>
          </a:xfrm>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901700" y="739775"/>
            <a:ext cx="4933950" cy="3700463"/>
          </a:xfrm>
          <a:ln/>
        </p:spPr>
      </p:sp>
      <p:sp>
        <p:nvSpPr>
          <p:cNvPr id="2150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27BC548E-0596-4474-9151-2D1B86B67533}" type="slidenum">
              <a:rPr lang="en-GB" smtClean="0"/>
              <a:t>10</a:t>
            </a:fld>
            <a:endParaRPr lang="en-GB"/>
          </a:p>
        </p:txBody>
      </p:sp>
    </p:spTree>
    <p:extLst>
      <p:ext uri="{BB962C8B-B14F-4D97-AF65-F5344CB8AC3E}">
        <p14:creationId xmlns:p14="http://schemas.microsoft.com/office/powerpoint/2010/main" val="115098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27BC548E-0596-4474-9151-2D1B86B67533}" type="slidenum">
              <a:rPr lang="en-GB" smtClean="0"/>
              <a:t>11</a:t>
            </a:fld>
            <a:endParaRPr lang="en-GB"/>
          </a:p>
        </p:txBody>
      </p:sp>
    </p:spTree>
    <p:extLst>
      <p:ext uri="{BB962C8B-B14F-4D97-AF65-F5344CB8AC3E}">
        <p14:creationId xmlns:p14="http://schemas.microsoft.com/office/powerpoint/2010/main" val="1745082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6540" name="Picture 12" descr="PowerPoint templa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6532" name="Rectangle 4"/>
          <p:cNvSpPr>
            <a:spLocks noGrp="1" noChangeArrowheads="1"/>
          </p:cNvSpPr>
          <p:nvPr>
            <p:ph type="ctrTitle"/>
          </p:nvPr>
        </p:nvSpPr>
        <p:spPr>
          <a:xfrm>
            <a:off x="469903" y="1052516"/>
            <a:ext cx="5110163" cy="2016125"/>
          </a:xfrm>
        </p:spPr>
        <p:txBody>
          <a:bodyPr/>
          <a:lstStyle>
            <a:lvl1pPr>
              <a:lnSpc>
                <a:spcPts val="3800"/>
              </a:lnSpc>
              <a:defRPr sz="3800"/>
            </a:lvl1pPr>
          </a:lstStyle>
          <a:p>
            <a:pPr lvl="0"/>
            <a:r>
              <a:rPr lang="en-US" noProof="0" smtClean="0"/>
              <a:t>Click to edit Master title style</a:t>
            </a:r>
            <a:endParaRPr lang="en-GB" noProof="0" smtClean="0"/>
          </a:p>
        </p:txBody>
      </p:sp>
      <p:sp>
        <p:nvSpPr>
          <p:cNvPr id="406533" name="Rectangle 5"/>
          <p:cNvSpPr>
            <a:spLocks noGrp="1" noChangeArrowheads="1"/>
          </p:cNvSpPr>
          <p:nvPr>
            <p:ph type="subTitle" idx="1"/>
          </p:nvPr>
        </p:nvSpPr>
        <p:spPr>
          <a:xfrm>
            <a:off x="468313" y="3284542"/>
            <a:ext cx="4679950" cy="1368425"/>
          </a:xfrm>
        </p:spPr>
        <p:txBody>
          <a:bodyPr/>
          <a:lstStyle>
            <a:lvl1pPr>
              <a:spcAft>
                <a:spcPct val="0"/>
              </a:spcAft>
              <a:defRPr b="1"/>
            </a:lvl1pPr>
          </a:lstStyle>
          <a:p>
            <a:pPr lvl="0"/>
            <a:r>
              <a:rPr lang="en-US" noProof="0" smtClean="0"/>
              <a:t>Click to edit Master subtitle style</a:t>
            </a:r>
            <a:endParaRPr lang="en-GB" noProof="0" smtClean="0"/>
          </a:p>
        </p:txBody>
      </p:sp>
      <p:sp>
        <p:nvSpPr>
          <p:cNvPr id="406534" name="Rectangle 6"/>
          <p:cNvSpPr>
            <a:spLocks noGrp="1" noChangeArrowheads="1"/>
          </p:cNvSpPr>
          <p:nvPr>
            <p:ph type="dt" sz="half" idx="2"/>
          </p:nvPr>
        </p:nvSpPr>
        <p:spPr>
          <a:xfrm>
            <a:off x="6656388" y="6538913"/>
            <a:ext cx="1485900" cy="252412"/>
          </a:xfrm>
        </p:spPr>
        <p:txBody>
          <a:bodyPr/>
          <a:lstStyle>
            <a:lvl1pPr>
              <a:defRPr/>
            </a:lvl1pPr>
          </a:lstStyle>
          <a:p>
            <a:endParaRPr lang="en-US">
              <a:solidFill>
                <a:srgbClr val="FFFFFF"/>
              </a:solidFill>
            </a:endParaRPr>
          </a:p>
        </p:txBody>
      </p:sp>
      <p:sp>
        <p:nvSpPr>
          <p:cNvPr id="406535" name="Rectangle 7"/>
          <p:cNvSpPr>
            <a:spLocks noGrp="1" noChangeArrowheads="1"/>
          </p:cNvSpPr>
          <p:nvPr>
            <p:ph type="ftr" sz="quarter" idx="3"/>
          </p:nvPr>
        </p:nvSpPr>
        <p:spPr/>
        <p:txBody>
          <a:bodyPr/>
          <a:lstStyle>
            <a:lvl1pPr>
              <a:defRPr/>
            </a:lvl1pPr>
          </a:lstStyle>
          <a:p>
            <a:r>
              <a:rPr lang="en-GB">
                <a:solidFill>
                  <a:srgbClr val="FFFFFF"/>
                </a:solidFill>
              </a:rPr>
              <a:t>www.britishcouncil.org</a:t>
            </a:r>
          </a:p>
        </p:txBody>
      </p:sp>
      <p:sp>
        <p:nvSpPr>
          <p:cNvPr id="406536" name="Rectangle 8"/>
          <p:cNvSpPr>
            <a:spLocks noGrp="1" noChangeArrowheads="1"/>
          </p:cNvSpPr>
          <p:nvPr>
            <p:ph type="sldNum" sz="quarter" idx="4"/>
          </p:nvPr>
        </p:nvSpPr>
        <p:spPr/>
        <p:txBody>
          <a:bodyPr/>
          <a:lstStyle>
            <a:lvl1pPr>
              <a:defRPr/>
            </a:lvl1pPr>
          </a:lstStyle>
          <a:p>
            <a:fld id="{55806ED7-CFDC-4056-94EA-9F66CA644A70}" type="slidenum">
              <a:rPr lang="en-GB">
                <a:solidFill>
                  <a:srgbClr val="FFFFFF"/>
                </a:solidFill>
              </a:rPr>
              <a:pPr/>
              <a:t>‹#›</a:t>
            </a:fld>
            <a:endParaRPr lang="en-GB">
              <a:solidFill>
                <a:srgbClr val="FFFFFF"/>
              </a:solidFill>
            </a:endParaRPr>
          </a:p>
        </p:txBody>
      </p:sp>
      <p:pic>
        <p:nvPicPr>
          <p:cNvPr id="406542" name="Picture 14" descr="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466725"/>
            <a:ext cx="1357312" cy="393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bwMode="auto">
          <a:xfrm>
            <a:off x="7586663" y="5097463"/>
            <a:ext cx="1295400" cy="228600"/>
          </a:xfrm>
          <a:prstGeom prst="rect">
            <a:avLst/>
          </a:prstGeom>
          <a:noFill/>
          <a:ln w="9525">
            <a:noFill/>
            <a:miter lim="800000"/>
            <a:headEnd/>
            <a:tailEnd/>
          </a:ln>
          <a:effectLst/>
        </p:spPr>
        <p:txBody>
          <a:bodyPr lIns="0" rIns="0"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fontAlgn="base">
              <a:spcBef>
                <a:spcPct val="0"/>
              </a:spcBef>
              <a:spcAft>
                <a:spcPct val="0"/>
              </a:spcAft>
            </a:pPr>
            <a:r>
              <a:rPr lang="en-GB" sz="600">
                <a:solidFill>
                  <a:srgbClr val="FFFFFF"/>
                </a:solidFill>
                <a:ea typeface="ＭＳ Ｐゴシック" pitchFamily="34" charset="-128"/>
              </a:rPr>
              <a:t>All images © Mat Wright</a:t>
            </a:r>
          </a:p>
        </p:txBody>
      </p:sp>
    </p:spTree>
    <p:extLst>
      <p:ext uri="{BB962C8B-B14F-4D97-AF65-F5344CB8AC3E}">
        <p14:creationId xmlns:p14="http://schemas.microsoft.com/office/powerpoint/2010/main" val="421133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2B13C546-4A30-4DC4-88C1-DCADAE2A3CC4}" type="datetime1">
              <a:rPr lang="en-GB">
                <a:solidFill>
                  <a:srgbClr val="FFFFFF"/>
                </a:solidFill>
              </a:rPr>
              <a:pPr/>
              <a:t>06/01/2016</a:t>
            </a:fld>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FFFFFF"/>
                </a:solidFill>
              </a:rPr>
              <a:t>www.britishcouncil.org</a:t>
            </a:r>
          </a:p>
        </p:txBody>
      </p:sp>
      <p:sp>
        <p:nvSpPr>
          <p:cNvPr id="6" name="Slide Number Placeholder 5"/>
          <p:cNvSpPr>
            <a:spLocks noGrp="1"/>
          </p:cNvSpPr>
          <p:nvPr>
            <p:ph type="sldNum" sz="quarter" idx="12"/>
          </p:nvPr>
        </p:nvSpPr>
        <p:spPr/>
        <p:txBody>
          <a:bodyPr/>
          <a:lstStyle>
            <a:lvl1pPr>
              <a:defRPr/>
            </a:lvl1pPr>
          </a:lstStyle>
          <a:p>
            <a:fld id="{7B6BAC9D-BBE5-4C71-97FD-BF28664B74CD}"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622363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817C9C7-E9DB-46FF-A4C4-6209118EE6A8}" type="slidenum">
              <a:rPr lang="en-GB">
                <a:solidFill>
                  <a:srgbClr val="000000"/>
                </a:solidFill>
              </a:rPr>
              <a:pPr>
                <a:defRPr/>
              </a:pPr>
              <a:t>‹#›</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87548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44D808D-A062-4DCA-9F92-A9088408AEF3}"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02597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841790F-5BE2-4166-AD2B-0114E019F2E9}"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319738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A397730-AA1C-4745-8B93-27CECC4A724E}"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245426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857250"/>
            <a:ext cx="2095500" cy="5619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1" y="857250"/>
            <a:ext cx="6145823"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AE2EDB1-527C-49AB-97DE-2B54267226CB}"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762841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857250"/>
            <a:ext cx="83820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FD00B27A-E033-4754-966A-8BB0003D7109}" type="slidenum">
              <a:rPr lang="en-GB">
                <a:solidFill>
                  <a:srgbClr val="000000"/>
                </a:solidFill>
              </a:rPr>
              <a:pPr>
                <a:defRPr/>
              </a:pPr>
              <a:t>‹#›</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41446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81000" y="2076450"/>
            <a:ext cx="8382000" cy="4400550"/>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6B1EEDFC-306B-4F2D-BB89-A3BF2AAB97A4}"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1575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2076450"/>
            <a:ext cx="4120662"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2338" y="2076451"/>
            <a:ext cx="4120662"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2338" y="4352926"/>
            <a:ext cx="4120662"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0"/>
          </p:nvPr>
        </p:nvSpPr>
        <p:spPr>
          <a:ln/>
        </p:spPr>
        <p:txBody>
          <a:bodyPr/>
          <a:lstStyle>
            <a:lvl1pPr>
              <a:defRPr/>
            </a:lvl1pPr>
          </a:lstStyle>
          <a:p>
            <a:pPr>
              <a:defRPr/>
            </a:pPr>
            <a:fld id="{56108F12-21F6-4539-87E3-3DBEDE62F614}" type="slidenum">
              <a:rPr lang="en-GB">
                <a:solidFill>
                  <a:srgbClr val="000000"/>
                </a:solidFill>
              </a:rPr>
              <a:pPr>
                <a:defRPr/>
              </a:pPr>
              <a:t>‹#›</a:t>
            </a:fld>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771686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530D785-C36B-41D7-8E25-A859C4CA8A10}"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65225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73A6C4E-1C57-48A1-929E-BC08F7BABE15}" type="datetime1">
              <a:rPr lang="en-GB">
                <a:solidFill>
                  <a:srgbClr val="FFFFFF"/>
                </a:solidFill>
              </a:rPr>
              <a:pPr/>
              <a:t>06/01/2016</a:t>
            </a:fld>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FFFFFF"/>
                </a:solidFill>
              </a:rPr>
              <a:t>www.britishcouncil.org</a:t>
            </a:r>
          </a:p>
        </p:txBody>
      </p:sp>
      <p:sp>
        <p:nvSpPr>
          <p:cNvPr id="6" name="Slide Number Placeholder 5"/>
          <p:cNvSpPr>
            <a:spLocks noGrp="1"/>
          </p:cNvSpPr>
          <p:nvPr>
            <p:ph type="sldNum" sz="quarter" idx="12"/>
          </p:nvPr>
        </p:nvSpPr>
        <p:spPr/>
        <p:txBody>
          <a:bodyPr/>
          <a:lstStyle>
            <a:lvl1pPr>
              <a:defRPr/>
            </a:lvl1pPr>
          </a:lstStyle>
          <a:p>
            <a:fld id="{A3AA2792-331E-4CAC-86AC-F750647A01F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67984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DF25C-11F8-46D5-8485-05EAE6F93964}" type="datetimeFigureOut">
              <a:rPr lang="en-US" smtClean="0">
                <a:solidFill>
                  <a:srgbClr val="FFFFFF"/>
                </a:solidFill>
              </a:rPr>
              <a:pPr/>
              <a:t>1/6/2016</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247452D2-094F-47A0-8B34-714E8D5791C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677950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11"/>
          <p:cNvSpPr>
            <a:spLocks noGrp="1"/>
          </p:cNvSpPr>
          <p:nvPr>
            <p:ph type="body" sz="quarter" idx="13"/>
          </p:nvPr>
        </p:nvSpPr>
        <p:spPr>
          <a:xfrm>
            <a:off x="509592" y="1892540"/>
            <a:ext cx="8119899" cy="607894"/>
          </a:xfrm>
          <a:prstGeom prst="rect">
            <a:avLst/>
          </a:prstGeom>
        </p:spPr>
        <p:txBody>
          <a:bodyPr vert="horz" lIns="0" tIns="0" rIns="0" bIns="0"/>
          <a:lstStyle>
            <a:lvl1pPr marL="0" marR="0" indent="0" algn="l" defTabSz="457200" rtl="0" eaLnBrk="1" fontAlgn="auto" latinLnBrk="0" hangingPunct="1">
              <a:lnSpc>
                <a:spcPts val="1740"/>
              </a:lnSpc>
              <a:spcBef>
                <a:spcPct val="20000"/>
              </a:spcBef>
              <a:spcAft>
                <a:spcPts val="0"/>
              </a:spcAft>
              <a:buClrTx/>
              <a:buSzTx/>
              <a:buFont typeface="Arial"/>
              <a:buNone/>
              <a:tabLst/>
              <a:defRPr sz="1200" baseline="0">
                <a:latin typeface="Arial"/>
                <a:cs typeface="Arial"/>
              </a:defRPr>
            </a:lvl1pPr>
            <a:lvl2pPr marL="0" indent="0">
              <a:buNone/>
              <a:defRPr sz="1200">
                <a:latin typeface="Arial"/>
                <a:cs typeface="Arial"/>
              </a:defRPr>
            </a:lvl2pPr>
            <a:lvl3pPr marL="0" indent="0">
              <a:buNone/>
              <a:defRPr sz="1200">
                <a:latin typeface="Arial"/>
                <a:cs typeface="Arial"/>
              </a:defRPr>
            </a:lvl3pPr>
            <a:lvl4pPr marL="0" indent="0">
              <a:buNone/>
              <a:defRPr sz="1200">
                <a:latin typeface="Arial"/>
                <a:cs typeface="Arial"/>
              </a:defRPr>
            </a:lvl4pPr>
            <a:lvl5pPr marL="0" indent="0">
              <a:buNone/>
              <a:defRPr sz="1200">
                <a:latin typeface="Arial"/>
                <a:cs typeface="Arial"/>
              </a:defRPr>
            </a:lvl5pPr>
          </a:lstStyle>
          <a:p>
            <a:pPr lvl="0"/>
            <a:r>
              <a:rPr lang="en-GB" smtClean="0"/>
              <a:t>Click to edit Master text styles</a:t>
            </a:r>
          </a:p>
        </p:txBody>
      </p:sp>
      <p:sp>
        <p:nvSpPr>
          <p:cNvPr id="5" name="Text Placeholder 13"/>
          <p:cNvSpPr>
            <a:spLocks noGrp="1"/>
          </p:cNvSpPr>
          <p:nvPr>
            <p:ph type="body" sz="quarter" idx="14"/>
          </p:nvPr>
        </p:nvSpPr>
        <p:spPr>
          <a:xfrm>
            <a:off x="509592" y="2553361"/>
            <a:ext cx="8119899" cy="2801603"/>
          </a:xfrm>
          <a:prstGeom prst="rect">
            <a:avLst/>
          </a:prstGeom>
        </p:spPr>
        <p:txBody>
          <a:bodyPr vert="horz"/>
          <a:lstStyle>
            <a:lvl1pPr marL="179388" indent="-179388">
              <a:lnSpc>
                <a:spcPts val="2000"/>
              </a:lnSpc>
              <a:buClr>
                <a:srgbClr val="8B1633"/>
              </a:buClr>
              <a:defRPr sz="1200">
                <a:latin typeface="Arial"/>
                <a:cs typeface="Arial"/>
              </a:defRPr>
            </a:lvl1pPr>
            <a:lvl2pPr marL="538163" indent="-179388">
              <a:lnSpc>
                <a:spcPts val="2000"/>
              </a:lnSpc>
              <a:buClr>
                <a:srgbClr val="8B1633"/>
              </a:buCl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GB" dirty="0" smtClean="0"/>
              <a:t>Click to edit Master text styles</a:t>
            </a:r>
          </a:p>
          <a:p>
            <a:pPr lvl="0"/>
            <a:r>
              <a:rPr lang="en-GB" dirty="0" smtClean="0"/>
              <a:t>Click to edit Master text styles</a:t>
            </a:r>
          </a:p>
          <a:p>
            <a:pPr lvl="1"/>
            <a:r>
              <a:rPr lang="en-GB" dirty="0" smtClean="0"/>
              <a:t>Click to edit Master text styles</a:t>
            </a:r>
          </a:p>
          <a:p>
            <a:pPr lvl="1"/>
            <a:r>
              <a:rPr lang="en-GB" dirty="0" smtClean="0"/>
              <a:t>Click to edit Master text styles</a:t>
            </a:r>
          </a:p>
        </p:txBody>
      </p:sp>
      <p:sp>
        <p:nvSpPr>
          <p:cNvPr id="6" name="Text Placeholder 11"/>
          <p:cNvSpPr>
            <a:spLocks noGrp="1"/>
          </p:cNvSpPr>
          <p:nvPr>
            <p:ph type="body" sz="quarter" idx="15"/>
          </p:nvPr>
        </p:nvSpPr>
        <p:spPr>
          <a:xfrm>
            <a:off x="509592" y="1301132"/>
            <a:ext cx="8119899" cy="229404"/>
          </a:xfrm>
          <a:prstGeom prst="rect">
            <a:avLst/>
          </a:prstGeom>
          <a:noFill/>
        </p:spPr>
        <p:txBody>
          <a:bodyPr vert="horz" lIns="0" tIns="0" rIns="0" bIns="0"/>
          <a:lstStyle>
            <a:lvl1pPr marL="0" marR="0" indent="0" algn="l" defTabSz="457200" rtl="0" eaLnBrk="1" fontAlgn="auto" latinLnBrk="0" hangingPunct="1">
              <a:lnSpc>
                <a:spcPts val="1740"/>
              </a:lnSpc>
              <a:spcBef>
                <a:spcPct val="20000"/>
              </a:spcBef>
              <a:spcAft>
                <a:spcPts val="0"/>
              </a:spcAft>
              <a:buClrTx/>
              <a:buSzTx/>
              <a:buFont typeface="Arial"/>
              <a:buNone/>
              <a:tabLst/>
              <a:defRPr sz="2400" b="1" baseline="0">
                <a:solidFill>
                  <a:srgbClr val="8B1633"/>
                </a:solidFill>
                <a:latin typeface="Arial"/>
                <a:cs typeface="Arial"/>
              </a:defRPr>
            </a:lvl1pPr>
            <a:lvl2pPr marL="0" indent="0">
              <a:buNone/>
              <a:defRPr sz="1200">
                <a:latin typeface="Arial"/>
                <a:cs typeface="Arial"/>
              </a:defRPr>
            </a:lvl2pPr>
            <a:lvl3pPr marL="0" indent="0">
              <a:buNone/>
              <a:defRPr sz="1200">
                <a:latin typeface="Arial"/>
                <a:cs typeface="Arial"/>
              </a:defRPr>
            </a:lvl3pPr>
            <a:lvl4pPr marL="0" indent="0">
              <a:buNone/>
              <a:defRPr sz="1200">
                <a:latin typeface="Arial"/>
                <a:cs typeface="Arial"/>
              </a:defRPr>
            </a:lvl4pPr>
            <a:lvl5pPr marL="0" indent="0">
              <a:buNone/>
              <a:defRPr sz="1200">
                <a:latin typeface="Arial"/>
                <a:cs typeface="Arial"/>
              </a:defRPr>
            </a:lvl5pPr>
          </a:lstStyle>
          <a:p>
            <a:pPr lvl="0"/>
            <a:r>
              <a:rPr lang="en-GB" dirty="0" smtClean="0"/>
              <a:t>Click to edit Master text styles</a:t>
            </a:r>
          </a:p>
        </p:txBody>
      </p:sp>
      <p:sp>
        <p:nvSpPr>
          <p:cNvPr id="7" name="Text Placeholder 11"/>
          <p:cNvSpPr>
            <a:spLocks noGrp="1"/>
          </p:cNvSpPr>
          <p:nvPr>
            <p:ph type="body" sz="quarter" idx="16"/>
          </p:nvPr>
        </p:nvSpPr>
        <p:spPr>
          <a:xfrm>
            <a:off x="509592" y="1543562"/>
            <a:ext cx="8119899" cy="348978"/>
          </a:xfrm>
          <a:prstGeom prst="rect">
            <a:avLst/>
          </a:prstGeom>
        </p:spPr>
        <p:txBody>
          <a:bodyPr vert="horz" lIns="0" tIns="0" rIns="0" bIns="0"/>
          <a:lstStyle>
            <a:lvl1pPr marL="0" marR="0" indent="0" algn="l" defTabSz="457200" rtl="0" eaLnBrk="1" fontAlgn="auto" latinLnBrk="0" hangingPunct="1">
              <a:lnSpc>
                <a:spcPts val="1740"/>
              </a:lnSpc>
              <a:spcBef>
                <a:spcPct val="20000"/>
              </a:spcBef>
              <a:spcAft>
                <a:spcPts val="0"/>
              </a:spcAft>
              <a:buClrTx/>
              <a:buSzTx/>
              <a:buFont typeface="Arial"/>
              <a:buNone/>
              <a:tabLst/>
              <a:defRPr sz="1700" b="0" baseline="0">
                <a:solidFill>
                  <a:srgbClr val="1D1060"/>
                </a:solidFill>
                <a:latin typeface="Arial"/>
                <a:cs typeface="Arial"/>
              </a:defRPr>
            </a:lvl1pPr>
            <a:lvl2pPr marL="0" indent="0">
              <a:buNone/>
              <a:defRPr sz="1200">
                <a:latin typeface="Arial"/>
                <a:cs typeface="Arial"/>
              </a:defRPr>
            </a:lvl2pPr>
            <a:lvl3pPr marL="0" indent="0">
              <a:buNone/>
              <a:defRPr sz="1200">
                <a:latin typeface="Arial"/>
                <a:cs typeface="Arial"/>
              </a:defRPr>
            </a:lvl3pPr>
            <a:lvl4pPr marL="0" indent="0">
              <a:buNone/>
              <a:defRPr sz="1200">
                <a:latin typeface="Arial"/>
                <a:cs typeface="Arial"/>
              </a:defRPr>
            </a:lvl4pPr>
            <a:lvl5pPr marL="0" indent="0">
              <a:buNone/>
              <a:defRPr sz="1200">
                <a:latin typeface="Arial"/>
                <a:cs typeface="Arial"/>
              </a:defRPr>
            </a:lvl5pPr>
          </a:lstStyle>
          <a:p>
            <a:pPr lvl="0"/>
            <a:r>
              <a:rPr lang="en-GB" dirty="0" smtClean="0"/>
              <a:t>Click to edit Master text styles</a:t>
            </a:r>
          </a:p>
        </p:txBody>
      </p:sp>
      <p:sp>
        <p:nvSpPr>
          <p:cNvPr id="9" name="Text Placeholder 11"/>
          <p:cNvSpPr>
            <a:spLocks noGrp="1"/>
          </p:cNvSpPr>
          <p:nvPr>
            <p:ph type="body" sz="quarter" idx="17"/>
          </p:nvPr>
        </p:nvSpPr>
        <p:spPr>
          <a:xfrm>
            <a:off x="7154337" y="6393179"/>
            <a:ext cx="1474799" cy="241290"/>
          </a:xfrm>
          <a:prstGeom prst="rect">
            <a:avLst/>
          </a:prstGeom>
        </p:spPr>
        <p:txBody>
          <a:bodyPr vert="horz" lIns="0" tIns="0" rIns="0" bIns="0"/>
          <a:lstStyle>
            <a:lvl1pPr marL="0" marR="0" indent="0" algn="r" defTabSz="457200" rtl="0" eaLnBrk="1" fontAlgn="auto" latinLnBrk="0" hangingPunct="1">
              <a:lnSpc>
                <a:spcPts val="1740"/>
              </a:lnSpc>
              <a:spcBef>
                <a:spcPct val="20000"/>
              </a:spcBef>
              <a:spcAft>
                <a:spcPts val="0"/>
              </a:spcAft>
              <a:buClrTx/>
              <a:buSzTx/>
              <a:buFont typeface="Arial"/>
              <a:buNone/>
              <a:tabLst/>
              <a:defRPr sz="850" baseline="0">
                <a:solidFill>
                  <a:srgbClr val="1D1060"/>
                </a:solidFill>
                <a:latin typeface="Arial"/>
                <a:cs typeface="Arial"/>
              </a:defRPr>
            </a:lvl1pPr>
            <a:lvl2pPr marL="0" indent="0">
              <a:buNone/>
              <a:defRPr sz="1200">
                <a:latin typeface="Arial"/>
                <a:cs typeface="Arial"/>
              </a:defRPr>
            </a:lvl2pPr>
            <a:lvl3pPr marL="0" indent="0">
              <a:buNone/>
              <a:defRPr sz="1200">
                <a:latin typeface="Arial"/>
                <a:cs typeface="Arial"/>
              </a:defRPr>
            </a:lvl3pPr>
            <a:lvl4pPr marL="0" indent="0">
              <a:buNone/>
              <a:defRPr sz="1200">
                <a:latin typeface="Arial"/>
                <a:cs typeface="Arial"/>
              </a:defRPr>
            </a:lvl4pPr>
            <a:lvl5pPr marL="0" indent="0">
              <a:buNone/>
              <a:defRPr sz="1200">
                <a:latin typeface="Arial"/>
                <a:cs typeface="Arial"/>
              </a:defRPr>
            </a:lvl5pPr>
          </a:lstStyle>
          <a:p>
            <a:pPr lvl="0"/>
            <a:r>
              <a:rPr lang="en-GB" dirty="0" smtClean="0"/>
              <a:t>Click to edit Master text styles</a:t>
            </a:r>
          </a:p>
        </p:txBody>
      </p:sp>
    </p:spTree>
    <p:extLst>
      <p:ext uri="{BB962C8B-B14F-4D97-AF65-F5344CB8AC3E}">
        <p14:creationId xmlns:p14="http://schemas.microsoft.com/office/powerpoint/2010/main" val="1793683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499F033-15F6-4CAA-8AAA-1D730D1C0B66}"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46353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2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8A63284-C071-44AC-8FF4-A99D69E4ABEC}"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03040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3" y="2076450"/>
            <a:ext cx="412066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2076450"/>
            <a:ext cx="412066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F763174B-4421-46E0-917C-D3F9282251FB}"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4722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82"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82"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D873BD6-BF19-4C7B-86C7-522E17FF5068}" type="slidenum">
              <a:rPr lang="en-GB">
                <a:solidFill>
                  <a:srgbClr val="000000"/>
                </a:solidFill>
              </a:rPr>
              <a:pPr>
                <a:defRPr/>
              </a:pPr>
              <a:t>‹#›</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732405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5DCC493E-1583-4A7E-BBE1-72AEF2FFE047}" type="slidenum">
              <a:rPr lang="en-GB">
                <a:solidFill>
                  <a:srgbClr val="000000"/>
                </a:solidFill>
              </a:rPr>
              <a:pPr>
                <a:defRPr/>
              </a:pPr>
              <a:t>‹#›</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10030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817C9C7-E9DB-46FF-A4C4-6209118EE6A8}" type="slidenum">
              <a:rPr lang="en-GB">
                <a:solidFill>
                  <a:srgbClr val="000000"/>
                </a:solidFill>
              </a:rPr>
              <a:pPr>
                <a:defRPr/>
              </a:pPr>
              <a:t>‹#›</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6330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789E557F-D4BE-4874-BEDE-F3CD07787D00}" type="datetime1">
              <a:rPr lang="en-GB">
                <a:solidFill>
                  <a:srgbClr val="FFFFFF"/>
                </a:solidFill>
              </a:rPr>
              <a:pPr/>
              <a:t>06/01/2016</a:t>
            </a:fld>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FFFFFF"/>
                </a:solidFill>
              </a:rPr>
              <a:t>www.britishcouncil.org</a:t>
            </a:r>
          </a:p>
        </p:txBody>
      </p:sp>
      <p:sp>
        <p:nvSpPr>
          <p:cNvPr id="6" name="Slide Number Placeholder 5"/>
          <p:cNvSpPr>
            <a:spLocks noGrp="1"/>
          </p:cNvSpPr>
          <p:nvPr>
            <p:ph type="sldNum" sz="quarter" idx="12"/>
          </p:nvPr>
        </p:nvSpPr>
        <p:spPr/>
        <p:txBody>
          <a:bodyPr/>
          <a:lstStyle>
            <a:lvl1pPr>
              <a:defRPr/>
            </a:lvl1pPr>
          </a:lstStyle>
          <a:p>
            <a:fld id="{EC17F3E4-1995-4D46-B913-6EBE559437F0}"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584987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7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44D808D-A062-4DCA-9F92-A9088408AEF3}"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67079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841790F-5BE2-4166-AD2B-0114E019F2E9}"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607805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A397730-AA1C-4745-8B93-27CECC4A724E}"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21582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857250"/>
            <a:ext cx="2095500" cy="5619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13" y="857250"/>
            <a:ext cx="6145823"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AE2EDB1-527C-49AB-97DE-2B54267226CB}"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86039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857250"/>
            <a:ext cx="83820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FD00B27A-E033-4754-966A-8BB0003D7109}" type="slidenum">
              <a:rPr lang="en-GB">
                <a:solidFill>
                  <a:srgbClr val="000000"/>
                </a:solidFill>
              </a:rPr>
              <a:pPr>
                <a:defRPr/>
              </a:pPr>
              <a:t>‹#›</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25279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81000" y="2076450"/>
            <a:ext cx="8382000" cy="4400550"/>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6B1EEDFC-306B-4F2D-BB89-A3BF2AAB97A4}"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087570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3" y="2076450"/>
            <a:ext cx="4120662"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2338" y="2076475"/>
            <a:ext cx="4120662"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2338" y="4352950"/>
            <a:ext cx="4120662"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0"/>
          </p:nvPr>
        </p:nvSpPr>
        <p:spPr>
          <a:ln/>
        </p:spPr>
        <p:txBody>
          <a:bodyPr/>
          <a:lstStyle>
            <a:lvl1pPr>
              <a:defRPr/>
            </a:lvl1pPr>
          </a:lstStyle>
          <a:p>
            <a:pPr>
              <a:defRPr/>
            </a:pPr>
            <a:fld id="{56108F12-21F6-4539-87E3-3DBEDE62F614}" type="slidenum">
              <a:rPr lang="en-GB">
                <a:solidFill>
                  <a:srgbClr val="000000"/>
                </a:solidFill>
              </a:rPr>
              <a:pPr>
                <a:defRPr/>
              </a:pPr>
              <a:t>‹#›</a:t>
            </a:fld>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70996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530D785-C36B-41D7-8E25-A859C4CA8A10}"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692633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9E336F7-8233-4CBB-8E5E-BAEC9BC0A20A}"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77163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2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F520205-7201-4AC4-80A4-1208CED19DC5}"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0794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F12B022-F811-4BC1-9106-E19E12396961}" type="datetime1">
              <a:rPr lang="en-GB">
                <a:solidFill>
                  <a:srgbClr val="FFFFFF"/>
                </a:solidFill>
              </a:rPr>
              <a:pPr/>
              <a:t>06/01/2016</a:t>
            </a:fld>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a:solidFill>
                  <a:srgbClr val="FFFFFF"/>
                </a:solidFill>
              </a:rPr>
              <a:t>www.britishcouncil.org</a:t>
            </a:r>
          </a:p>
        </p:txBody>
      </p:sp>
      <p:sp>
        <p:nvSpPr>
          <p:cNvPr id="6" name="Slide Number Placeholder 5"/>
          <p:cNvSpPr>
            <a:spLocks noGrp="1"/>
          </p:cNvSpPr>
          <p:nvPr>
            <p:ph type="sldNum" sz="quarter" idx="12"/>
          </p:nvPr>
        </p:nvSpPr>
        <p:spPr/>
        <p:txBody>
          <a:bodyPr/>
          <a:lstStyle>
            <a:lvl1pPr>
              <a:defRPr/>
            </a:lvl1pPr>
          </a:lstStyle>
          <a:p>
            <a:fld id="{68FE228D-458A-4BD0-AA94-7702FBDDF4A0}"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154130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3" y="2076450"/>
            <a:ext cx="412066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2076450"/>
            <a:ext cx="412066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E2301F1C-282B-42D9-943F-5F8960C2B36D}"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934978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8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8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1FFBBC2-BA66-4630-897B-7E5D22597130}" type="slidenum">
              <a:rPr lang="en-GB">
                <a:solidFill>
                  <a:srgbClr val="000000"/>
                </a:solidFill>
              </a:rPr>
              <a:pPr>
                <a:defRPr/>
              </a:pPr>
              <a:t>‹#›</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40053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A16C6F19-75E4-4FEA-BE47-3037AB1CC288}" type="slidenum">
              <a:rPr lang="en-GB">
                <a:solidFill>
                  <a:srgbClr val="000000"/>
                </a:solidFill>
              </a:rPr>
              <a:pPr>
                <a:defRPr/>
              </a:pPr>
              <a:t>‹#›</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50168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28453A3-E454-49D0-83AA-C65D8F258493}" type="slidenum">
              <a:rPr lang="en-GB">
                <a:solidFill>
                  <a:srgbClr val="000000"/>
                </a:solidFill>
              </a:rPr>
              <a:pPr>
                <a:defRPr/>
              </a:pPr>
              <a:t>‹#›</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709372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7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A2EF6D-61B9-41CB-BCA0-9D093ABBA0F8}"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702500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AA8B5DF-DC0F-4729-935C-D43D658F2681}"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287286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4D6CA0F-CDBE-4BF0-8B31-86467802738E}"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46778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857250"/>
            <a:ext cx="2095500" cy="5619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12" y="857250"/>
            <a:ext cx="6145823"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D230B67-E20F-4E1B-96C3-6B952AB26AC8}"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17826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857250"/>
            <a:ext cx="83820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6ECF8BDD-CF4B-4CE3-83BE-D592C4F9FD86}" type="slidenum">
              <a:rPr lang="en-GB">
                <a:solidFill>
                  <a:srgbClr val="000000"/>
                </a:solidFill>
              </a:rPr>
              <a:pPr>
                <a:defRPr/>
              </a:pPr>
              <a:t>‹#›</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49836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81000" y="2076450"/>
            <a:ext cx="8382000" cy="4400550"/>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ED60EB49-FE30-49A1-9150-E7ED5A3427BD}"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2702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858844"/>
            <a:ext cx="4038600"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858844"/>
            <a:ext cx="4038600" cy="526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696490FC-05EE-4BBB-81BE-F861CDAB2081}" type="datetime1">
              <a:rPr lang="en-GB">
                <a:solidFill>
                  <a:srgbClr val="FFFFFF"/>
                </a:solidFill>
              </a:rPr>
              <a:pPr/>
              <a:t>06/01/2016</a:t>
            </a:fld>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GB">
                <a:solidFill>
                  <a:srgbClr val="FFFFFF"/>
                </a:solidFill>
              </a:rPr>
              <a:t>www.britishcouncil.org</a:t>
            </a:r>
          </a:p>
        </p:txBody>
      </p:sp>
      <p:sp>
        <p:nvSpPr>
          <p:cNvPr id="7" name="Slide Number Placeholder 6"/>
          <p:cNvSpPr>
            <a:spLocks noGrp="1"/>
          </p:cNvSpPr>
          <p:nvPr>
            <p:ph type="sldNum" sz="quarter" idx="12"/>
          </p:nvPr>
        </p:nvSpPr>
        <p:spPr/>
        <p:txBody>
          <a:bodyPr/>
          <a:lstStyle>
            <a:lvl1pPr>
              <a:defRPr/>
            </a:lvl1pPr>
          </a:lstStyle>
          <a:p>
            <a:fld id="{619D2CA5-6588-44E9-A7F3-AE9B38996B5D}"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931432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3" y="2076450"/>
            <a:ext cx="4120662"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2338" y="2076473"/>
            <a:ext cx="4120662"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2338" y="4352948"/>
            <a:ext cx="4120662"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0"/>
          </p:nvPr>
        </p:nvSpPr>
        <p:spPr>
          <a:ln/>
        </p:spPr>
        <p:txBody>
          <a:bodyPr/>
          <a:lstStyle>
            <a:lvl1pPr>
              <a:defRPr/>
            </a:lvl1pPr>
          </a:lstStyle>
          <a:p>
            <a:pPr>
              <a:defRPr/>
            </a:pPr>
            <a:fld id="{AC6FE179-F7A0-4F7C-B11D-B40A7971A070}" type="slidenum">
              <a:rPr lang="en-GB">
                <a:solidFill>
                  <a:srgbClr val="000000"/>
                </a:solidFill>
              </a:rPr>
              <a:pPr>
                <a:defRPr/>
              </a:pPr>
              <a:t>‹#›</a:t>
            </a:fld>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64740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AC5C7B6-15DE-4DBB-B52E-8E622BBE020B}"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96311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499F033-15F6-4CAA-8AAA-1D730D1C0B66}"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99145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8A63284-C071-44AC-8FF4-A99D69E4ABEC}"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652194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3" y="2076450"/>
            <a:ext cx="412066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2076450"/>
            <a:ext cx="412066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F763174B-4421-46E0-917C-D3F9282251FB}"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17088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9"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9"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D873BD6-BF19-4C7B-86C7-522E17FF5068}" type="slidenum">
              <a:rPr lang="en-GB">
                <a:solidFill>
                  <a:srgbClr val="000000"/>
                </a:solidFill>
              </a:rPr>
              <a:pPr>
                <a:defRPr/>
              </a:pPr>
              <a:t>‹#›</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33998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5DCC493E-1583-4A7E-BBE1-72AEF2FFE047}" type="slidenum">
              <a:rPr lang="en-GB">
                <a:solidFill>
                  <a:srgbClr val="000000"/>
                </a:solidFill>
              </a:rPr>
              <a:pPr>
                <a:defRPr/>
              </a:pPr>
              <a:t>‹#›</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617095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817C9C7-E9DB-46FF-A4C4-6209118EE6A8}" type="slidenum">
              <a:rPr lang="en-GB">
                <a:solidFill>
                  <a:srgbClr val="000000"/>
                </a:solidFill>
              </a:rPr>
              <a:pPr>
                <a:defRPr/>
              </a:pPr>
              <a:t>‹#›</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1381328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6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44D808D-A062-4DCA-9F92-A9088408AEF3}"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6515198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841790F-5BE2-4166-AD2B-0114E019F2E9}"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72540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28222D1B-41AF-4C05-B840-6A0B8A2916D3}" type="datetime1">
              <a:rPr lang="en-GB">
                <a:solidFill>
                  <a:srgbClr val="FFFFFF"/>
                </a:solidFill>
              </a:rPr>
              <a:pPr/>
              <a:t>06/01/2016</a:t>
            </a:fld>
            <a:endParaRPr lang="en-GB">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GB">
                <a:solidFill>
                  <a:srgbClr val="FFFFFF"/>
                </a:solidFill>
              </a:rPr>
              <a:t>www.britishcouncil.org</a:t>
            </a:r>
          </a:p>
        </p:txBody>
      </p:sp>
      <p:sp>
        <p:nvSpPr>
          <p:cNvPr id="9" name="Slide Number Placeholder 8"/>
          <p:cNvSpPr>
            <a:spLocks noGrp="1"/>
          </p:cNvSpPr>
          <p:nvPr>
            <p:ph type="sldNum" sz="quarter" idx="12"/>
          </p:nvPr>
        </p:nvSpPr>
        <p:spPr/>
        <p:txBody>
          <a:bodyPr/>
          <a:lstStyle>
            <a:lvl1pPr>
              <a:defRPr/>
            </a:lvl1pPr>
          </a:lstStyle>
          <a:p>
            <a:fld id="{168A82A1-2064-4D9A-865C-5B52DEE84A7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0521502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A397730-AA1C-4745-8B93-27CECC4A724E}"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648607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857250"/>
            <a:ext cx="2095500" cy="5619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10" y="857250"/>
            <a:ext cx="6145823"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AE2EDB1-527C-49AB-97DE-2B54267226CB}"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60986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857250"/>
            <a:ext cx="83820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FD00B27A-E033-4754-966A-8BB0003D7109}" type="slidenum">
              <a:rPr lang="en-GB">
                <a:solidFill>
                  <a:srgbClr val="000000"/>
                </a:solidFill>
              </a:rPr>
              <a:pPr>
                <a:defRPr/>
              </a:pPr>
              <a:t>‹#›</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63193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81000" y="2076450"/>
            <a:ext cx="8382000" cy="4400550"/>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6B1EEDFC-306B-4F2D-BB89-A3BF2AAB97A4}"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78550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3" y="2076450"/>
            <a:ext cx="4120662"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2338" y="2076469"/>
            <a:ext cx="4120662"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2338" y="4352944"/>
            <a:ext cx="4120662"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0"/>
          </p:nvPr>
        </p:nvSpPr>
        <p:spPr>
          <a:ln/>
        </p:spPr>
        <p:txBody>
          <a:bodyPr/>
          <a:lstStyle>
            <a:lvl1pPr>
              <a:defRPr/>
            </a:lvl1pPr>
          </a:lstStyle>
          <a:p>
            <a:pPr>
              <a:defRPr/>
            </a:pPr>
            <a:fld id="{56108F12-21F6-4539-87E3-3DBEDE62F614}" type="slidenum">
              <a:rPr lang="en-GB">
                <a:solidFill>
                  <a:srgbClr val="000000"/>
                </a:solidFill>
              </a:rPr>
              <a:pPr>
                <a:defRPr/>
              </a:pPr>
              <a:t>‹#›</a:t>
            </a:fld>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636724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530D785-C36B-41D7-8E25-A859C4CA8A10}"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643959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A789E16D-7FE1-436A-A9CC-3137FE197ADA}" type="datetimeFigureOut">
              <a:rPr lang="th-TH" smtClean="0">
                <a:solidFill>
                  <a:prstClr val="black">
                    <a:tint val="75000"/>
                  </a:prstClr>
                </a:solidFill>
              </a:rPr>
              <a:pPr/>
              <a:t>06/01/59</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562E9B2E-EAB2-4E16-B45A-EF256D64C61B}"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38018170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A789E16D-7FE1-436A-A9CC-3137FE197ADA}" type="datetimeFigureOut">
              <a:rPr lang="th-TH" smtClean="0">
                <a:solidFill>
                  <a:prstClr val="black">
                    <a:tint val="75000"/>
                  </a:prstClr>
                </a:solidFill>
              </a:rPr>
              <a:pPr/>
              <a:t>06/01/59</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562E9B2E-EAB2-4E16-B45A-EF256D64C61B}"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28443907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9"/>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9E16D-7FE1-436A-A9CC-3137FE197ADA}" type="datetimeFigureOut">
              <a:rPr lang="th-TH" smtClean="0">
                <a:solidFill>
                  <a:prstClr val="black">
                    <a:tint val="75000"/>
                  </a:prstClr>
                </a:solidFill>
              </a:rPr>
              <a:pPr/>
              <a:t>06/01/59</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562E9B2E-EAB2-4E16-B45A-EF256D64C61B}"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2686544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3"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2338" y="1600206"/>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A789E16D-7FE1-436A-A9CC-3137FE197ADA}" type="datetimeFigureOut">
              <a:rPr lang="th-TH" smtClean="0">
                <a:solidFill>
                  <a:prstClr val="black">
                    <a:tint val="75000"/>
                  </a:prstClr>
                </a:solidFill>
              </a:rPr>
              <a:pPr/>
              <a:t>06/01/59</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562E9B2E-EAB2-4E16-B45A-EF256D64C61B}"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330591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E8817B6F-7F59-42D7-835B-D04E9555E647}" type="datetime1">
              <a:rPr lang="en-GB">
                <a:solidFill>
                  <a:srgbClr val="FFFFFF"/>
                </a:solidFill>
              </a:rPr>
              <a:pPr/>
              <a:t>06/01/2016</a:t>
            </a:fld>
            <a:endParaRPr lang="en-GB">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GB">
                <a:solidFill>
                  <a:srgbClr val="FFFFFF"/>
                </a:solidFill>
              </a:rPr>
              <a:t>www.britishcouncil.org</a:t>
            </a:r>
          </a:p>
        </p:txBody>
      </p:sp>
      <p:sp>
        <p:nvSpPr>
          <p:cNvPr id="5" name="Slide Number Placeholder 4"/>
          <p:cNvSpPr>
            <a:spLocks noGrp="1"/>
          </p:cNvSpPr>
          <p:nvPr>
            <p:ph type="sldNum" sz="quarter" idx="12"/>
          </p:nvPr>
        </p:nvSpPr>
        <p:spPr/>
        <p:txBody>
          <a:bodyPr/>
          <a:lstStyle>
            <a:lvl1pPr>
              <a:defRPr/>
            </a:lvl1pPr>
          </a:lstStyle>
          <a:p>
            <a:fld id="{17D721ED-81E2-4A50-968F-A979C141875A}"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7875464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274"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A789E16D-7FE1-436A-A9CC-3137FE197ADA}" type="datetimeFigureOut">
              <a:rPr lang="th-TH" smtClean="0">
                <a:solidFill>
                  <a:prstClr val="black">
                    <a:tint val="75000"/>
                  </a:prstClr>
                </a:solidFill>
              </a:rPr>
              <a:pPr/>
              <a:t>06/01/59</a:t>
            </a:fld>
            <a:endParaRPr lang="th-TH">
              <a:solidFill>
                <a:prstClr val="black">
                  <a:tint val="75000"/>
                </a:prstClr>
              </a:solidFill>
            </a:endParaRPr>
          </a:p>
        </p:txBody>
      </p:sp>
      <p:sp>
        <p:nvSpPr>
          <p:cNvPr id="8" name="Footer Placeholder 7"/>
          <p:cNvSpPr>
            <a:spLocks noGrp="1"/>
          </p:cNvSpPr>
          <p:nvPr>
            <p:ph type="ftr" sz="quarter" idx="11"/>
          </p:nvPr>
        </p:nvSpPr>
        <p:spPr/>
        <p:txBody>
          <a:bodyPr/>
          <a:lstStyle/>
          <a:p>
            <a:endParaRPr lang="th-TH">
              <a:solidFill>
                <a:prstClr val="black">
                  <a:tint val="75000"/>
                </a:prstClr>
              </a:solidFill>
            </a:endParaRPr>
          </a:p>
        </p:txBody>
      </p:sp>
      <p:sp>
        <p:nvSpPr>
          <p:cNvPr id="9" name="Slide Number Placeholder 8"/>
          <p:cNvSpPr>
            <a:spLocks noGrp="1"/>
          </p:cNvSpPr>
          <p:nvPr>
            <p:ph type="sldNum" sz="quarter" idx="12"/>
          </p:nvPr>
        </p:nvSpPr>
        <p:spPr/>
        <p:txBody>
          <a:bodyPr/>
          <a:lstStyle/>
          <a:p>
            <a:fld id="{562E9B2E-EAB2-4E16-B45A-EF256D64C61B}"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25702157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A789E16D-7FE1-436A-A9CC-3137FE197ADA}" type="datetimeFigureOut">
              <a:rPr lang="th-TH" smtClean="0">
                <a:solidFill>
                  <a:prstClr val="black">
                    <a:tint val="75000"/>
                  </a:prstClr>
                </a:solidFill>
              </a:rPr>
              <a:pPr/>
              <a:t>06/01/59</a:t>
            </a:fld>
            <a:endParaRPr lang="th-TH">
              <a:solidFill>
                <a:prstClr val="black">
                  <a:tint val="75000"/>
                </a:prstClr>
              </a:solidFill>
            </a:endParaRPr>
          </a:p>
        </p:txBody>
      </p:sp>
      <p:sp>
        <p:nvSpPr>
          <p:cNvPr id="4" name="Footer Placeholder 3"/>
          <p:cNvSpPr>
            <a:spLocks noGrp="1"/>
          </p:cNvSpPr>
          <p:nvPr>
            <p:ph type="ftr" sz="quarter" idx="11"/>
          </p:nvPr>
        </p:nvSpPr>
        <p:spPr/>
        <p:txBody>
          <a:bodyPr/>
          <a:lstStyle/>
          <a:p>
            <a:endParaRPr lang="th-TH">
              <a:solidFill>
                <a:prstClr val="black">
                  <a:tint val="75000"/>
                </a:prstClr>
              </a:solidFill>
            </a:endParaRPr>
          </a:p>
        </p:txBody>
      </p:sp>
      <p:sp>
        <p:nvSpPr>
          <p:cNvPr id="5" name="Slide Number Placeholder 4"/>
          <p:cNvSpPr>
            <a:spLocks noGrp="1"/>
          </p:cNvSpPr>
          <p:nvPr>
            <p:ph type="sldNum" sz="quarter" idx="12"/>
          </p:nvPr>
        </p:nvSpPr>
        <p:spPr/>
        <p:txBody>
          <a:bodyPr/>
          <a:lstStyle/>
          <a:p>
            <a:fld id="{562E9B2E-EAB2-4E16-B45A-EF256D64C61B}"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1720317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9E16D-7FE1-436A-A9CC-3137FE197ADA}" type="datetimeFigureOut">
              <a:rPr lang="th-TH" smtClean="0">
                <a:solidFill>
                  <a:prstClr val="black">
                    <a:tint val="75000"/>
                  </a:prstClr>
                </a:solidFill>
              </a:rPr>
              <a:pPr/>
              <a:t>06/01/59</a:t>
            </a:fld>
            <a:endParaRPr lang="th-TH">
              <a:solidFill>
                <a:prstClr val="black">
                  <a:tint val="75000"/>
                </a:prstClr>
              </a:solidFill>
            </a:endParaRPr>
          </a:p>
        </p:txBody>
      </p:sp>
      <p:sp>
        <p:nvSpPr>
          <p:cNvPr id="3" name="Footer Placeholder 2"/>
          <p:cNvSpPr>
            <a:spLocks noGrp="1"/>
          </p:cNvSpPr>
          <p:nvPr>
            <p:ph type="ftr" sz="quarter" idx="11"/>
          </p:nvPr>
        </p:nvSpPr>
        <p:spPr/>
        <p:txBody>
          <a:bodyPr/>
          <a:lstStyle/>
          <a:p>
            <a:endParaRPr lang="th-TH">
              <a:solidFill>
                <a:prstClr val="black">
                  <a:tint val="75000"/>
                </a:prstClr>
              </a:solidFill>
            </a:endParaRPr>
          </a:p>
        </p:txBody>
      </p:sp>
      <p:sp>
        <p:nvSpPr>
          <p:cNvPr id="4" name="Slide Number Placeholder 3"/>
          <p:cNvSpPr>
            <a:spLocks noGrp="1"/>
          </p:cNvSpPr>
          <p:nvPr>
            <p:ph type="sldNum" sz="quarter" idx="12"/>
          </p:nvPr>
        </p:nvSpPr>
        <p:spPr/>
        <p:txBody>
          <a:bodyPr/>
          <a:lstStyle/>
          <a:p>
            <a:fld id="{562E9B2E-EAB2-4E16-B45A-EF256D64C61B}"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22085166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35"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538" y="27305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4"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9E16D-7FE1-436A-A9CC-3137FE197ADA}" type="datetimeFigureOut">
              <a:rPr lang="th-TH" smtClean="0">
                <a:solidFill>
                  <a:prstClr val="black">
                    <a:tint val="75000"/>
                  </a:prstClr>
                </a:solidFill>
              </a:rPr>
              <a:pPr/>
              <a:t>06/01/59</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562E9B2E-EAB2-4E16-B45A-EF256D64C61B}"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42193850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9E16D-7FE1-436A-A9CC-3137FE197ADA}" type="datetimeFigureOut">
              <a:rPr lang="th-TH" smtClean="0">
                <a:solidFill>
                  <a:prstClr val="black">
                    <a:tint val="75000"/>
                  </a:prstClr>
                </a:solidFill>
              </a:rPr>
              <a:pPr/>
              <a:t>06/01/59</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562E9B2E-EAB2-4E16-B45A-EF256D64C61B}"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24470182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A789E16D-7FE1-436A-A9CC-3137FE197ADA}" type="datetimeFigureOut">
              <a:rPr lang="th-TH" smtClean="0">
                <a:solidFill>
                  <a:prstClr val="black">
                    <a:tint val="75000"/>
                  </a:prstClr>
                </a:solidFill>
              </a:rPr>
              <a:pPr/>
              <a:t>06/01/59</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562E9B2E-EAB2-4E16-B45A-EF256D64C61B}"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3493548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4" y="274647"/>
            <a:ext cx="603152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A789E16D-7FE1-436A-A9CC-3137FE197ADA}" type="datetimeFigureOut">
              <a:rPr lang="th-TH" smtClean="0">
                <a:solidFill>
                  <a:prstClr val="black">
                    <a:tint val="75000"/>
                  </a:prstClr>
                </a:solidFill>
              </a:rPr>
              <a:pPr/>
              <a:t>06/01/59</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562E9B2E-EAB2-4E16-B45A-EF256D64C61B}"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6814504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499F033-15F6-4CAA-8AAA-1D730D1C0B66}"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4085535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8A63284-C071-44AC-8FF4-A99D69E4ABEC}"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67187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3" y="2076450"/>
            <a:ext cx="412066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2076450"/>
            <a:ext cx="412066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F763174B-4421-46E0-917C-D3F9282251FB}"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9232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DCFAD13-8AB0-4BB6-9575-9FCFB5BA6978}" type="datetime1">
              <a:rPr lang="en-GB">
                <a:solidFill>
                  <a:srgbClr val="FFFFFF"/>
                </a:solidFill>
              </a:rPr>
              <a:pPr/>
              <a:t>06/01/2016</a:t>
            </a:fld>
            <a:endParaRPr lang="en-GB">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GB">
                <a:solidFill>
                  <a:srgbClr val="FFFFFF"/>
                </a:solidFill>
              </a:rPr>
              <a:t>www.britishcouncil.org</a:t>
            </a:r>
          </a:p>
        </p:txBody>
      </p:sp>
      <p:sp>
        <p:nvSpPr>
          <p:cNvPr id="4" name="Slide Number Placeholder 3"/>
          <p:cNvSpPr>
            <a:spLocks noGrp="1"/>
          </p:cNvSpPr>
          <p:nvPr>
            <p:ph type="sldNum" sz="quarter" idx="12"/>
          </p:nvPr>
        </p:nvSpPr>
        <p:spPr/>
        <p:txBody>
          <a:bodyPr/>
          <a:lstStyle>
            <a:lvl1pPr>
              <a:defRPr/>
            </a:lvl1pPr>
          </a:lstStyle>
          <a:p>
            <a:fld id="{CCE2395F-4A84-4A55-BBAC-67855C21A577}"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318457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D873BD6-BF19-4C7B-86C7-522E17FF5068}" type="slidenum">
              <a:rPr lang="en-GB">
                <a:solidFill>
                  <a:srgbClr val="000000"/>
                </a:solidFill>
              </a:rPr>
              <a:pPr>
                <a:defRPr/>
              </a:pPr>
              <a:t>‹#›</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765667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5DCC493E-1583-4A7E-BBE1-72AEF2FFE047}" type="slidenum">
              <a:rPr lang="en-GB">
                <a:solidFill>
                  <a:srgbClr val="000000"/>
                </a:solidFill>
              </a:rPr>
              <a:pPr>
                <a:defRPr/>
              </a:pPr>
              <a:t>‹#›</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248302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817C9C7-E9DB-46FF-A4C4-6209118EE6A8}" type="slidenum">
              <a:rPr lang="en-GB">
                <a:solidFill>
                  <a:srgbClr val="000000"/>
                </a:solidFill>
              </a:rPr>
              <a:pPr>
                <a:defRPr/>
              </a:pPr>
              <a:t>‹#›</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777585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44D808D-A062-4DCA-9F92-A9088408AEF3}"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396203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841790F-5BE2-4166-AD2B-0114E019F2E9}"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4301102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A397730-AA1C-4745-8B93-27CECC4A724E}"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274670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857250"/>
            <a:ext cx="2095500" cy="5619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4" y="857250"/>
            <a:ext cx="6145823"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AE2EDB1-527C-49AB-97DE-2B54267226CB}"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533155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857250"/>
            <a:ext cx="83820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FD00B27A-E033-4754-966A-8BB0003D7109}" type="slidenum">
              <a:rPr lang="en-GB">
                <a:solidFill>
                  <a:srgbClr val="000000"/>
                </a:solidFill>
              </a:rPr>
              <a:pPr>
                <a:defRPr/>
              </a:pPr>
              <a:t>‹#›</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38895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81000" y="2076450"/>
            <a:ext cx="8382000" cy="4400550"/>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6B1EEDFC-306B-4F2D-BB89-A3BF2AAB97A4}"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754594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3" y="2076450"/>
            <a:ext cx="4120662"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2338" y="2076457"/>
            <a:ext cx="4120662"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2338" y="4352932"/>
            <a:ext cx="4120662"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0"/>
          </p:nvPr>
        </p:nvSpPr>
        <p:spPr>
          <a:ln/>
        </p:spPr>
        <p:txBody>
          <a:bodyPr/>
          <a:lstStyle>
            <a:lvl1pPr>
              <a:defRPr/>
            </a:lvl1pPr>
          </a:lstStyle>
          <a:p>
            <a:pPr>
              <a:defRPr/>
            </a:pPr>
            <a:fld id="{56108F12-21F6-4539-87E3-3DBEDE62F614}" type="slidenum">
              <a:rPr lang="en-GB">
                <a:solidFill>
                  <a:srgbClr val="000000"/>
                </a:solidFill>
              </a:rPr>
              <a:pPr>
                <a:defRPr/>
              </a:pPr>
              <a:t>‹#›</a:t>
            </a:fld>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8440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4FC21AF-E102-4C21-9247-87B8A57C41CF}" type="datetime1">
              <a:rPr lang="en-GB">
                <a:solidFill>
                  <a:srgbClr val="FFFFFF"/>
                </a:solidFill>
              </a:rPr>
              <a:pPr/>
              <a:t>06/01/2016</a:t>
            </a:fld>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GB">
                <a:solidFill>
                  <a:srgbClr val="FFFFFF"/>
                </a:solidFill>
              </a:rPr>
              <a:t>www.britishcouncil.org</a:t>
            </a:r>
          </a:p>
        </p:txBody>
      </p:sp>
      <p:sp>
        <p:nvSpPr>
          <p:cNvPr id="7" name="Slide Number Placeholder 6"/>
          <p:cNvSpPr>
            <a:spLocks noGrp="1"/>
          </p:cNvSpPr>
          <p:nvPr>
            <p:ph type="sldNum" sz="quarter" idx="12"/>
          </p:nvPr>
        </p:nvSpPr>
        <p:spPr/>
        <p:txBody>
          <a:bodyPr/>
          <a:lstStyle>
            <a:lvl1pPr>
              <a:defRPr/>
            </a:lvl1pPr>
          </a:lstStyle>
          <a:p>
            <a:fld id="{7E6D1179-F4CA-4C14-8569-28FC83586482}"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6164268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530D785-C36B-41D7-8E25-A859C4CA8A10}"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4400628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499F033-15F6-4CAA-8AAA-1D730D1C0B66}"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76736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5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8A63284-C071-44AC-8FF4-A99D69E4ABEC}"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3917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3" y="2076450"/>
            <a:ext cx="412066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2076450"/>
            <a:ext cx="412066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F763174B-4421-46E0-917C-D3F9282251FB}"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178752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97"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7"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D873BD6-BF19-4C7B-86C7-522E17FF5068}" type="slidenum">
              <a:rPr lang="en-GB">
                <a:solidFill>
                  <a:srgbClr val="000000"/>
                </a:solidFill>
              </a:rPr>
              <a:pPr>
                <a:defRPr/>
              </a:pPr>
              <a:t>‹#›</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546142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5DCC493E-1583-4A7E-BBE1-72AEF2FFE047}" type="slidenum">
              <a:rPr lang="en-GB">
                <a:solidFill>
                  <a:srgbClr val="000000"/>
                </a:solidFill>
              </a:rPr>
              <a:pPr>
                <a:defRPr/>
              </a:pPr>
              <a:t>‹#›</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4160707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817C9C7-E9DB-46FF-A4C4-6209118EE6A8}" type="slidenum">
              <a:rPr lang="en-GB">
                <a:solidFill>
                  <a:srgbClr val="000000"/>
                </a:solidFill>
              </a:rPr>
              <a:pPr>
                <a:defRPr/>
              </a:pPr>
              <a:t>‹#›</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693000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10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44D808D-A062-4DCA-9F92-A9088408AEF3}"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520015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841790F-5BE2-4166-AD2B-0114E019F2E9}"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8900440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A397730-AA1C-4745-8B93-27CECC4A724E}"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6782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4BDB88-F636-48F1-9DF8-E0B6B55F8442}" type="datetime1">
              <a:rPr lang="en-GB">
                <a:solidFill>
                  <a:srgbClr val="FFFFFF"/>
                </a:solidFill>
              </a:rPr>
              <a:pPr/>
              <a:t>06/01/2016</a:t>
            </a:fld>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GB">
                <a:solidFill>
                  <a:srgbClr val="FFFFFF"/>
                </a:solidFill>
              </a:rPr>
              <a:t>www.britishcouncil.org</a:t>
            </a:r>
          </a:p>
        </p:txBody>
      </p:sp>
      <p:sp>
        <p:nvSpPr>
          <p:cNvPr id="7" name="Slide Number Placeholder 6"/>
          <p:cNvSpPr>
            <a:spLocks noGrp="1"/>
          </p:cNvSpPr>
          <p:nvPr>
            <p:ph type="sldNum" sz="quarter" idx="12"/>
          </p:nvPr>
        </p:nvSpPr>
        <p:spPr/>
        <p:txBody>
          <a:bodyPr/>
          <a:lstStyle>
            <a:lvl1pPr>
              <a:defRPr/>
            </a:lvl1pPr>
          </a:lstStyle>
          <a:p>
            <a:fld id="{0BC49B09-E42C-4EF2-9CA3-D6118A636B6A}"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2324567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857250"/>
            <a:ext cx="2095500" cy="5619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28" y="857250"/>
            <a:ext cx="6145823"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AE2EDB1-527C-49AB-97DE-2B54267226CB}"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550760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857250"/>
            <a:ext cx="83820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FD00B27A-E033-4754-966A-8BB0003D7109}" type="slidenum">
              <a:rPr lang="en-GB">
                <a:solidFill>
                  <a:srgbClr val="000000"/>
                </a:solidFill>
              </a:rPr>
              <a:pPr>
                <a:defRPr/>
              </a:pPr>
              <a:t>‹#›</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259633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81000" y="2076450"/>
            <a:ext cx="8382000" cy="4400550"/>
          </a:xfrm>
        </p:spPr>
        <p:txBody>
          <a:bodyPr/>
          <a:lstStyle/>
          <a:p>
            <a:pPr lvl="0"/>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6B1EEDFC-306B-4F2D-BB89-A3BF2AAB97A4}"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582234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3" y="2076450"/>
            <a:ext cx="4120662" cy="4400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2338" y="2076505"/>
            <a:ext cx="4120662"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2338" y="4352980"/>
            <a:ext cx="4120662" cy="212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
          <p:cNvSpPr>
            <a:spLocks noGrp="1" noChangeArrowheads="1"/>
          </p:cNvSpPr>
          <p:nvPr>
            <p:ph type="sldNum" sz="quarter" idx="10"/>
          </p:nvPr>
        </p:nvSpPr>
        <p:spPr>
          <a:ln/>
        </p:spPr>
        <p:txBody>
          <a:bodyPr/>
          <a:lstStyle>
            <a:lvl1pPr>
              <a:defRPr/>
            </a:lvl1pPr>
          </a:lstStyle>
          <a:p>
            <a:pPr>
              <a:defRPr/>
            </a:pPr>
            <a:fld id="{56108F12-21F6-4539-87E3-3DBEDE62F614}" type="slidenum">
              <a:rPr lang="en-GB">
                <a:solidFill>
                  <a:srgbClr val="000000"/>
                </a:solidFill>
              </a:rPr>
              <a:pPr>
                <a:defRPr/>
              </a:pPr>
              <a:t>‹#›</a:t>
            </a:fld>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481144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0"/>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530D785-C36B-41D7-8E25-A859C4CA8A10}"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2140879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499F033-15F6-4CAA-8AAA-1D730D1C0B66}"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56472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8A63284-C071-44AC-8FF4-A99D69E4ABEC}" type="slidenum">
              <a:rPr lang="en-GB">
                <a:solidFill>
                  <a:srgbClr val="000000"/>
                </a:solidFill>
              </a:rPr>
              <a:pPr>
                <a:defRPr/>
              </a:pPr>
              <a:t>‹#›</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120210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2076450"/>
            <a:ext cx="412066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2076450"/>
            <a:ext cx="4120662"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F763174B-4421-46E0-917C-D3F9282251FB}" type="slidenum">
              <a:rPr lang="en-GB">
                <a:solidFill>
                  <a:srgbClr val="000000"/>
                </a:solidFill>
              </a:rPr>
              <a:pPr>
                <a:defRPr/>
              </a:pPr>
              <a:t>‹#›</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6641743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D873BD6-BF19-4C7B-86C7-522E17FF5068}" type="slidenum">
              <a:rPr lang="en-GB">
                <a:solidFill>
                  <a:srgbClr val="000000"/>
                </a:solidFill>
              </a:rPr>
              <a:pPr>
                <a:defRPr/>
              </a:pPr>
              <a:t>‹#›</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406176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5DCC493E-1583-4A7E-BBE1-72AEF2FFE047}" type="slidenum">
              <a:rPr lang="en-GB">
                <a:solidFill>
                  <a:srgbClr val="000000"/>
                </a:solidFill>
              </a:rPr>
              <a:pPr>
                <a:defRPr/>
              </a:pPr>
              <a:t>‹#›</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3799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4.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4.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4.jpe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5.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image" Target="../media/image4.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7.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4.jpe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8.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image" Target="../media/image4.jpe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179388" y="6499239"/>
            <a:ext cx="8774112" cy="3603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100">
              <a:solidFill>
                <a:srgbClr val="000000"/>
              </a:solidFill>
            </a:endParaRPr>
          </a:p>
        </p:txBody>
      </p:sp>
      <p:sp>
        <p:nvSpPr>
          <p:cNvPr id="1026" name="Rectangle 2"/>
          <p:cNvSpPr>
            <a:spLocks noGrp="1" noChangeArrowheads="1"/>
          </p:cNvSpPr>
          <p:nvPr>
            <p:ph type="title"/>
          </p:nvPr>
        </p:nvSpPr>
        <p:spPr bwMode="auto">
          <a:xfrm>
            <a:off x="457200" y="274638"/>
            <a:ext cx="82296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858844"/>
            <a:ext cx="822960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p:txBody>
      </p:sp>
      <p:sp>
        <p:nvSpPr>
          <p:cNvPr id="1028" name="Rectangle 4"/>
          <p:cNvSpPr>
            <a:spLocks noGrp="1" noChangeArrowheads="1"/>
          </p:cNvSpPr>
          <p:nvPr>
            <p:ph type="dt" sz="half" idx="2"/>
          </p:nvPr>
        </p:nvSpPr>
        <p:spPr bwMode="auto">
          <a:xfrm>
            <a:off x="6659568" y="6538913"/>
            <a:ext cx="14859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pPr fontAlgn="base">
              <a:spcBef>
                <a:spcPct val="0"/>
              </a:spcBef>
              <a:spcAft>
                <a:spcPct val="0"/>
              </a:spcAft>
            </a:pPr>
            <a:fld id="{4F54593C-23EB-44DD-83F2-9A271152BDC1}" type="datetime1">
              <a:rPr lang="en-GB">
                <a:solidFill>
                  <a:srgbClr val="FFFFFF"/>
                </a:solidFill>
              </a:rPr>
              <a:pPr fontAlgn="base">
                <a:spcBef>
                  <a:spcPct val="0"/>
                </a:spcBef>
                <a:spcAft>
                  <a:spcPct val="0"/>
                </a:spcAft>
              </a:pPr>
              <a:t>06/01/2016</a:t>
            </a:fld>
            <a:endParaRPr lang="en-GB">
              <a:solidFill>
                <a:srgbClr val="FFFFFF"/>
              </a:solidFill>
            </a:endParaRPr>
          </a:p>
        </p:txBody>
      </p:sp>
      <p:sp>
        <p:nvSpPr>
          <p:cNvPr id="1029" name="Rectangle 5"/>
          <p:cNvSpPr>
            <a:spLocks noGrp="1" noChangeArrowheads="1"/>
          </p:cNvSpPr>
          <p:nvPr>
            <p:ph type="ftr" sz="quarter" idx="3"/>
          </p:nvPr>
        </p:nvSpPr>
        <p:spPr bwMode="auto">
          <a:xfrm>
            <a:off x="468313" y="6538913"/>
            <a:ext cx="597376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pPr>
            <a:r>
              <a:rPr lang="en-GB">
                <a:solidFill>
                  <a:srgbClr val="FFFFFF"/>
                </a:solidFill>
              </a:rPr>
              <a:t>www.britishcouncil.org</a:t>
            </a:r>
          </a:p>
        </p:txBody>
      </p:sp>
      <p:sp>
        <p:nvSpPr>
          <p:cNvPr id="1030" name="Rectangle 6"/>
          <p:cNvSpPr>
            <a:spLocks noGrp="1" noChangeArrowheads="1"/>
          </p:cNvSpPr>
          <p:nvPr>
            <p:ph type="sldNum" sz="quarter" idx="4"/>
          </p:nvPr>
        </p:nvSpPr>
        <p:spPr bwMode="auto">
          <a:xfrm>
            <a:off x="8243890" y="6538913"/>
            <a:ext cx="44291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200">
                <a:solidFill>
                  <a:schemeClr val="bg1"/>
                </a:solidFill>
              </a:defRPr>
            </a:lvl1pPr>
          </a:lstStyle>
          <a:p>
            <a:pPr fontAlgn="base">
              <a:spcBef>
                <a:spcPct val="0"/>
              </a:spcBef>
              <a:spcAft>
                <a:spcPct val="0"/>
              </a:spcAft>
            </a:pPr>
            <a:fld id="{5BFD97E6-0BC8-4C8C-89F6-29743E54FF7A}" type="slidenum">
              <a:rPr lang="en-GB">
                <a:solidFill>
                  <a:srgbClr val="FFFFFF"/>
                </a:solidFill>
              </a:rPr>
              <a:pPr fontAlgn="base">
                <a:spcBef>
                  <a:spcPct val="0"/>
                </a:spcBef>
                <a:spcAft>
                  <a:spcPct val="0"/>
                </a:spcAft>
              </a:pPr>
              <a:t>‹#›</a:t>
            </a:fld>
            <a:endParaRPr lang="en-GB">
              <a:solidFill>
                <a:srgbClr val="FFFFFF"/>
              </a:solidFill>
            </a:endParaRPr>
          </a:p>
        </p:txBody>
      </p:sp>
    </p:spTree>
    <p:extLst>
      <p:ext uri="{BB962C8B-B14F-4D97-AF65-F5344CB8AC3E}">
        <p14:creationId xmlns:p14="http://schemas.microsoft.com/office/powerpoint/2010/main" val="29839379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l" rtl="0" eaLnBrk="1" fontAlgn="base" hangingPunct="1">
        <a:lnSpc>
          <a:spcPts val="5000"/>
        </a:lnSpc>
        <a:spcBef>
          <a:spcPct val="0"/>
        </a:spcBef>
        <a:spcAft>
          <a:spcPct val="0"/>
        </a:spcAft>
        <a:defRPr sz="2800" b="1">
          <a:solidFill>
            <a:schemeClr val="tx2"/>
          </a:solidFill>
          <a:latin typeface="+mj-lt"/>
          <a:ea typeface="+mj-ea"/>
          <a:cs typeface="+mj-cs"/>
        </a:defRPr>
      </a:lvl1pPr>
      <a:lvl2pPr algn="l" rtl="0" eaLnBrk="1" fontAlgn="base" hangingPunct="1">
        <a:lnSpc>
          <a:spcPts val="5000"/>
        </a:lnSpc>
        <a:spcBef>
          <a:spcPct val="0"/>
        </a:spcBef>
        <a:spcAft>
          <a:spcPct val="0"/>
        </a:spcAft>
        <a:defRPr sz="2800" b="1">
          <a:solidFill>
            <a:schemeClr val="tx2"/>
          </a:solidFill>
          <a:latin typeface="Arial" charset="0"/>
        </a:defRPr>
      </a:lvl2pPr>
      <a:lvl3pPr algn="l" rtl="0" eaLnBrk="1" fontAlgn="base" hangingPunct="1">
        <a:lnSpc>
          <a:spcPts val="5000"/>
        </a:lnSpc>
        <a:spcBef>
          <a:spcPct val="0"/>
        </a:spcBef>
        <a:spcAft>
          <a:spcPct val="0"/>
        </a:spcAft>
        <a:defRPr sz="2800" b="1">
          <a:solidFill>
            <a:schemeClr val="tx2"/>
          </a:solidFill>
          <a:latin typeface="Arial" charset="0"/>
        </a:defRPr>
      </a:lvl3pPr>
      <a:lvl4pPr algn="l" rtl="0" eaLnBrk="1" fontAlgn="base" hangingPunct="1">
        <a:lnSpc>
          <a:spcPts val="5000"/>
        </a:lnSpc>
        <a:spcBef>
          <a:spcPct val="0"/>
        </a:spcBef>
        <a:spcAft>
          <a:spcPct val="0"/>
        </a:spcAft>
        <a:defRPr sz="2800" b="1">
          <a:solidFill>
            <a:schemeClr val="tx2"/>
          </a:solidFill>
          <a:latin typeface="Arial" charset="0"/>
        </a:defRPr>
      </a:lvl4pPr>
      <a:lvl5pPr algn="l" rtl="0" eaLnBrk="1" fontAlgn="base" hangingPunct="1">
        <a:lnSpc>
          <a:spcPts val="5000"/>
        </a:lnSpc>
        <a:spcBef>
          <a:spcPct val="0"/>
        </a:spcBef>
        <a:spcAft>
          <a:spcPct val="0"/>
        </a:spcAft>
        <a:defRPr sz="2800" b="1">
          <a:solidFill>
            <a:schemeClr val="tx2"/>
          </a:solidFill>
          <a:latin typeface="Arial" charset="0"/>
        </a:defRPr>
      </a:lvl5pPr>
      <a:lvl6pPr marL="457200" algn="l" rtl="0" eaLnBrk="1" fontAlgn="base" hangingPunct="1">
        <a:lnSpc>
          <a:spcPts val="5000"/>
        </a:lnSpc>
        <a:spcBef>
          <a:spcPct val="0"/>
        </a:spcBef>
        <a:spcAft>
          <a:spcPct val="0"/>
        </a:spcAft>
        <a:defRPr sz="2800" b="1">
          <a:solidFill>
            <a:schemeClr val="tx2"/>
          </a:solidFill>
          <a:latin typeface="Arial" charset="0"/>
        </a:defRPr>
      </a:lvl6pPr>
      <a:lvl7pPr marL="914400" algn="l" rtl="0" eaLnBrk="1" fontAlgn="base" hangingPunct="1">
        <a:lnSpc>
          <a:spcPts val="5000"/>
        </a:lnSpc>
        <a:spcBef>
          <a:spcPct val="0"/>
        </a:spcBef>
        <a:spcAft>
          <a:spcPct val="0"/>
        </a:spcAft>
        <a:defRPr sz="2800" b="1">
          <a:solidFill>
            <a:schemeClr val="tx2"/>
          </a:solidFill>
          <a:latin typeface="Arial" charset="0"/>
        </a:defRPr>
      </a:lvl7pPr>
      <a:lvl8pPr marL="1371600" algn="l" rtl="0" eaLnBrk="1" fontAlgn="base" hangingPunct="1">
        <a:lnSpc>
          <a:spcPts val="5000"/>
        </a:lnSpc>
        <a:spcBef>
          <a:spcPct val="0"/>
        </a:spcBef>
        <a:spcAft>
          <a:spcPct val="0"/>
        </a:spcAft>
        <a:defRPr sz="2800" b="1">
          <a:solidFill>
            <a:schemeClr val="tx2"/>
          </a:solidFill>
          <a:latin typeface="Arial" charset="0"/>
        </a:defRPr>
      </a:lvl8pPr>
      <a:lvl9pPr marL="1828800" algn="l" rtl="0" eaLnBrk="1" fontAlgn="base" hangingPunct="1">
        <a:lnSpc>
          <a:spcPts val="5000"/>
        </a:lnSpc>
        <a:spcBef>
          <a:spcPct val="0"/>
        </a:spcBef>
        <a:spcAft>
          <a:spcPct val="0"/>
        </a:spcAft>
        <a:defRPr sz="2800" b="1">
          <a:solidFill>
            <a:schemeClr val="tx2"/>
          </a:solidFill>
          <a:latin typeface="Arial" charset="0"/>
        </a:defRPr>
      </a:lvl9pPr>
    </p:titleStyle>
    <p:bodyStyle>
      <a:lvl1pPr algn="l" rtl="0" eaLnBrk="1" fontAlgn="base" hangingPunct="1">
        <a:lnSpc>
          <a:spcPts val="2800"/>
        </a:lnSpc>
        <a:spcBef>
          <a:spcPct val="0"/>
        </a:spcBef>
        <a:spcAft>
          <a:spcPts val="1400"/>
        </a:spcAft>
        <a:defRPr sz="2100">
          <a:solidFill>
            <a:schemeClr val="tx1"/>
          </a:solidFill>
          <a:latin typeface="+mn-lt"/>
          <a:ea typeface="+mn-ea"/>
          <a:cs typeface="+mn-cs"/>
        </a:defRPr>
      </a:lvl1pPr>
      <a:lvl2pPr marL="803275" indent="4763" algn="l" rtl="0" eaLnBrk="1" fontAlgn="base" hangingPunct="1">
        <a:lnSpc>
          <a:spcPts val="2800"/>
        </a:lnSpc>
        <a:spcBef>
          <a:spcPct val="0"/>
        </a:spcBef>
        <a:spcAft>
          <a:spcPct val="0"/>
        </a:spcAft>
        <a:defRPr sz="2100">
          <a:solidFill>
            <a:schemeClr val="tx1"/>
          </a:solidFill>
          <a:latin typeface="+mn-lt"/>
        </a:defRPr>
      </a:lvl2pPr>
      <a:lvl3pPr marL="1697038" indent="-358775" algn="l" rtl="0" eaLnBrk="1" fontAlgn="base" hangingPunct="1">
        <a:lnSpc>
          <a:spcPts val="2800"/>
        </a:lnSpc>
        <a:spcBef>
          <a:spcPct val="0"/>
        </a:spcBef>
        <a:spcAft>
          <a:spcPct val="0"/>
        </a:spcAft>
        <a:defRPr sz="2100">
          <a:solidFill>
            <a:schemeClr val="tx1"/>
          </a:solidFill>
          <a:latin typeface="+mn-lt"/>
        </a:defRPr>
      </a:lvl3pPr>
      <a:lvl4pPr marL="2225675" indent="-349250" algn="l" rtl="0" eaLnBrk="1" fontAlgn="base" hangingPunct="1">
        <a:lnSpc>
          <a:spcPts val="2800"/>
        </a:lnSpc>
        <a:spcBef>
          <a:spcPct val="0"/>
        </a:spcBef>
        <a:spcAft>
          <a:spcPct val="0"/>
        </a:spcAft>
        <a:defRPr sz="2100">
          <a:solidFill>
            <a:schemeClr val="tx1"/>
          </a:solidFill>
          <a:latin typeface="+mn-lt"/>
        </a:defRPr>
      </a:lvl4pPr>
      <a:lvl5pPr marL="2770188" indent="-365125" algn="l" rtl="0" eaLnBrk="1" fontAlgn="base" hangingPunct="1">
        <a:lnSpc>
          <a:spcPts val="2800"/>
        </a:lnSpc>
        <a:spcBef>
          <a:spcPct val="0"/>
        </a:spcBef>
        <a:spcAft>
          <a:spcPct val="0"/>
        </a:spcAft>
        <a:defRPr sz="2100">
          <a:solidFill>
            <a:schemeClr val="tx1"/>
          </a:solidFill>
          <a:latin typeface="+mn-lt"/>
        </a:defRPr>
      </a:lvl5pPr>
      <a:lvl6pPr marL="3227388" indent="-365125" algn="l" rtl="0" eaLnBrk="1" fontAlgn="base" hangingPunct="1">
        <a:lnSpc>
          <a:spcPts val="2800"/>
        </a:lnSpc>
        <a:spcBef>
          <a:spcPct val="0"/>
        </a:spcBef>
        <a:spcAft>
          <a:spcPct val="0"/>
        </a:spcAft>
        <a:defRPr sz="2100">
          <a:solidFill>
            <a:schemeClr val="tx1"/>
          </a:solidFill>
          <a:latin typeface="+mn-lt"/>
        </a:defRPr>
      </a:lvl6pPr>
      <a:lvl7pPr marL="3684588" indent="-365125" algn="l" rtl="0" eaLnBrk="1" fontAlgn="base" hangingPunct="1">
        <a:lnSpc>
          <a:spcPts val="2800"/>
        </a:lnSpc>
        <a:spcBef>
          <a:spcPct val="0"/>
        </a:spcBef>
        <a:spcAft>
          <a:spcPct val="0"/>
        </a:spcAft>
        <a:defRPr sz="2100">
          <a:solidFill>
            <a:schemeClr val="tx1"/>
          </a:solidFill>
          <a:latin typeface="+mn-lt"/>
        </a:defRPr>
      </a:lvl7pPr>
      <a:lvl8pPr marL="4141788" indent="-365125" algn="l" rtl="0" eaLnBrk="1" fontAlgn="base" hangingPunct="1">
        <a:lnSpc>
          <a:spcPts val="2800"/>
        </a:lnSpc>
        <a:spcBef>
          <a:spcPct val="0"/>
        </a:spcBef>
        <a:spcAft>
          <a:spcPct val="0"/>
        </a:spcAft>
        <a:defRPr sz="2100">
          <a:solidFill>
            <a:schemeClr val="tx1"/>
          </a:solidFill>
          <a:latin typeface="+mn-lt"/>
        </a:defRPr>
      </a:lvl8pPr>
      <a:lvl9pPr marL="4598988" indent="-365125" algn="l" rtl="0" eaLnBrk="1" fontAlgn="base" hangingPunct="1">
        <a:lnSpc>
          <a:spcPts val="2800"/>
        </a:lnSpc>
        <a:spcBef>
          <a:spcPct val="0"/>
        </a:spcBef>
        <a:spcAft>
          <a:spcPct val="0"/>
        </a:spcAft>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D182 ResearcherConnect PPT Internal Slide Visual v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984166"/>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85725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81000" y="2076450"/>
            <a:ext cx="8382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4343400" y="6427788"/>
            <a:ext cx="685800" cy="4572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fld id="{4E652CAC-4E69-4CAD-93F2-CCB72B0A8052}" type="slidenum">
              <a:rPr lang="en-GB">
                <a:solidFill>
                  <a:srgbClr val="000000"/>
                </a:solidFill>
              </a:rPr>
              <a:pPr fontAlgn="base">
                <a:spcAft>
                  <a:spcPct val="0"/>
                </a:spcAft>
                <a:defRPr/>
              </a:pPr>
              <a:t>‹#›</a:t>
            </a:fld>
            <a:endParaRPr lang="en-GB">
              <a:solidFill>
                <a:srgbClr val="000000"/>
              </a:solidFill>
            </a:endParaRPr>
          </a:p>
        </p:txBody>
      </p:sp>
      <p:sp>
        <p:nvSpPr>
          <p:cNvPr id="1029" name="Rectangle 5"/>
          <p:cNvSpPr>
            <a:spLocks noGrp="1" noChangeArrowheads="1"/>
          </p:cNvSpPr>
          <p:nvPr>
            <p:ph type="ftr" sz="quarter" idx="3"/>
          </p:nvPr>
        </p:nvSpPr>
        <p:spPr bwMode="auto">
          <a:xfrm>
            <a:off x="381000" y="6427788"/>
            <a:ext cx="39624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endParaRPr lang="en-US">
              <a:solidFill>
                <a:srgbClr val="000000"/>
              </a:solidFill>
            </a:endParaRPr>
          </a:p>
        </p:txBody>
      </p:sp>
      <p:sp>
        <p:nvSpPr>
          <p:cNvPr id="1028" name="Rectangle 4"/>
          <p:cNvSpPr>
            <a:spLocks noGrp="1" noChangeArrowheads="1"/>
          </p:cNvSpPr>
          <p:nvPr>
            <p:ph type="dt" sz="half" idx="2"/>
          </p:nvPr>
        </p:nvSpPr>
        <p:spPr bwMode="auto">
          <a:xfrm>
            <a:off x="381000" y="6656388"/>
            <a:ext cx="39624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endParaRPr lang="en-US">
              <a:solidFill>
                <a:srgbClr val="000000"/>
              </a:solidFill>
            </a:endParaRPr>
          </a:p>
        </p:txBody>
      </p:sp>
      <p:sp>
        <p:nvSpPr>
          <p:cNvPr id="1031" name="Line 17"/>
          <p:cNvSpPr>
            <a:spLocks noChangeShapeType="1"/>
          </p:cNvSpPr>
          <p:nvPr/>
        </p:nvSpPr>
        <p:spPr bwMode="auto">
          <a:xfrm>
            <a:off x="381000" y="819150"/>
            <a:ext cx="85344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GB">
              <a:solidFill>
                <a:srgbClr val="000000"/>
              </a:solidFill>
            </a:endParaRPr>
          </a:p>
        </p:txBody>
      </p:sp>
      <p:pic>
        <p:nvPicPr>
          <p:cNvPr id="1032" name="Picture 8" descr="Newton-Fund-Master-rgb"/>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90301" y="0"/>
            <a:ext cx="1853711"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0168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hdr="0" ftr="0" dt="0"/>
  <p:txStyles>
    <p:titleStyle>
      <a:lvl1pPr algn="l" defTabSz="957263" rtl="0" eaLnBrk="0" fontAlgn="base" hangingPunct="0">
        <a:spcBef>
          <a:spcPct val="0"/>
        </a:spcBef>
        <a:spcAft>
          <a:spcPct val="0"/>
        </a:spcAft>
        <a:defRPr sz="4200">
          <a:solidFill>
            <a:schemeClr val="tx2"/>
          </a:solidFill>
          <a:latin typeface="+mj-lt"/>
          <a:ea typeface="+mj-ea"/>
          <a:cs typeface="+mj-cs"/>
        </a:defRPr>
      </a:lvl1pPr>
      <a:lvl2pPr algn="l" defTabSz="957263" rtl="0" eaLnBrk="0" fontAlgn="base" hangingPunct="0">
        <a:spcBef>
          <a:spcPct val="0"/>
        </a:spcBef>
        <a:spcAft>
          <a:spcPct val="0"/>
        </a:spcAft>
        <a:defRPr sz="4200">
          <a:solidFill>
            <a:schemeClr val="tx2"/>
          </a:solidFill>
          <a:latin typeface="Arial" charset="0"/>
        </a:defRPr>
      </a:lvl2pPr>
      <a:lvl3pPr algn="l" defTabSz="957263" rtl="0" eaLnBrk="0" fontAlgn="base" hangingPunct="0">
        <a:spcBef>
          <a:spcPct val="0"/>
        </a:spcBef>
        <a:spcAft>
          <a:spcPct val="0"/>
        </a:spcAft>
        <a:defRPr sz="4200">
          <a:solidFill>
            <a:schemeClr val="tx2"/>
          </a:solidFill>
          <a:latin typeface="Arial" charset="0"/>
        </a:defRPr>
      </a:lvl3pPr>
      <a:lvl4pPr algn="l" defTabSz="957263" rtl="0" eaLnBrk="0" fontAlgn="base" hangingPunct="0">
        <a:spcBef>
          <a:spcPct val="0"/>
        </a:spcBef>
        <a:spcAft>
          <a:spcPct val="0"/>
        </a:spcAft>
        <a:defRPr sz="4200">
          <a:solidFill>
            <a:schemeClr val="tx2"/>
          </a:solidFill>
          <a:latin typeface="Arial" charset="0"/>
        </a:defRPr>
      </a:lvl4pPr>
      <a:lvl5pPr algn="l" defTabSz="957263" rtl="0" eaLnBrk="0" fontAlgn="base" hangingPunct="0">
        <a:spcBef>
          <a:spcPct val="0"/>
        </a:spcBef>
        <a:spcAft>
          <a:spcPct val="0"/>
        </a:spcAft>
        <a:defRPr sz="4200">
          <a:solidFill>
            <a:schemeClr val="tx2"/>
          </a:solidFill>
          <a:latin typeface="Arial" charset="0"/>
        </a:defRPr>
      </a:lvl5pPr>
      <a:lvl6pPr marL="457200" algn="l" defTabSz="957263" rtl="0" fontAlgn="base">
        <a:spcBef>
          <a:spcPct val="0"/>
        </a:spcBef>
        <a:spcAft>
          <a:spcPct val="0"/>
        </a:spcAft>
        <a:defRPr sz="4200">
          <a:solidFill>
            <a:schemeClr val="tx2"/>
          </a:solidFill>
          <a:latin typeface="Arial" charset="0"/>
        </a:defRPr>
      </a:lvl6pPr>
      <a:lvl7pPr marL="914400" algn="l" defTabSz="957263" rtl="0" fontAlgn="base">
        <a:spcBef>
          <a:spcPct val="0"/>
        </a:spcBef>
        <a:spcAft>
          <a:spcPct val="0"/>
        </a:spcAft>
        <a:defRPr sz="4200">
          <a:solidFill>
            <a:schemeClr val="tx2"/>
          </a:solidFill>
          <a:latin typeface="Arial" charset="0"/>
        </a:defRPr>
      </a:lvl7pPr>
      <a:lvl8pPr marL="1371600" algn="l" defTabSz="957263" rtl="0" fontAlgn="base">
        <a:spcBef>
          <a:spcPct val="0"/>
        </a:spcBef>
        <a:spcAft>
          <a:spcPct val="0"/>
        </a:spcAft>
        <a:defRPr sz="4200">
          <a:solidFill>
            <a:schemeClr val="tx2"/>
          </a:solidFill>
          <a:latin typeface="Arial" charset="0"/>
        </a:defRPr>
      </a:lvl8pPr>
      <a:lvl9pPr marL="1828800" algn="l" defTabSz="957263" rtl="0" fontAlgn="base">
        <a:spcBef>
          <a:spcPct val="0"/>
        </a:spcBef>
        <a:spcAft>
          <a:spcPct val="0"/>
        </a:spcAft>
        <a:defRPr sz="4200">
          <a:solidFill>
            <a:schemeClr val="tx2"/>
          </a:solidFill>
          <a:latin typeface="Arial" charset="0"/>
        </a:defRPr>
      </a:lvl9pPr>
    </p:titleStyle>
    <p:bodyStyle>
      <a:lvl1pPr marL="358775" indent="-358775" algn="l" defTabSz="957263" rtl="0" eaLnBrk="0" fontAlgn="base" hangingPunct="0">
        <a:spcBef>
          <a:spcPct val="20000"/>
        </a:spcBef>
        <a:spcAft>
          <a:spcPct val="0"/>
        </a:spcAft>
        <a:buClr>
          <a:schemeClr val="tx2"/>
        </a:buClr>
        <a:buChar char="•"/>
        <a:defRPr sz="29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2"/>
        </a:buClr>
        <a:buChar char="–"/>
        <a:defRPr sz="2700">
          <a:solidFill>
            <a:schemeClr val="tx1"/>
          </a:solidFill>
          <a:latin typeface="+mn-lt"/>
        </a:defRPr>
      </a:lvl2pPr>
      <a:lvl3pPr marL="1196975" indent="-239713" algn="l" defTabSz="957263" rtl="0" eaLnBrk="0" fontAlgn="base" hangingPunct="0">
        <a:spcBef>
          <a:spcPct val="20000"/>
        </a:spcBef>
        <a:spcAft>
          <a:spcPct val="0"/>
        </a:spcAft>
        <a:buClr>
          <a:schemeClr val="tx2"/>
        </a:buClr>
        <a:buChar char="•"/>
        <a:defRPr sz="2500">
          <a:solidFill>
            <a:schemeClr val="tx1"/>
          </a:solidFill>
          <a:latin typeface="+mn-lt"/>
        </a:defRPr>
      </a:lvl3pPr>
      <a:lvl4pPr marL="1676400" indent="-239713" algn="l" defTabSz="957263" rtl="0" eaLnBrk="0" fontAlgn="base" hangingPunct="0">
        <a:spcBef>
          <a:spcPct val="20000"/>
        </a:spcBef>
        <a:spcAft>
          <a:spcPct val="0"/>
        </a:spcAft>
        <a:buClr>
          <a:schemeClr val="tx2"/>
        </a:buClr>
        <a:buChar char="–"/>
        <a:defRPr sz="2300">
          <a:solidFill>
            <a:schemeClr val="tx1"/>
          </a:solidFill>
          <a:latin typeface="+mn-lt"/>
        </a:defRPr>
      </a:lvl4pPr>
      <a:lvl5pPr marL="2154238" indent="-238125" algn="l" defTabSz="957263" rtl="0" eaLnBrk="0" fontAlgn="base" hangingPunct="0">
        <a:spcBef>
          <a:spcPct val="20000"/>
        </a:spcBef>
        <a:spcAft>
          <a:spcPct val="0"/>
        </a:spcAft>
        <a:buClr>
          <a:schemeClr val="tx2"/>
        </a:buClr>
        <a:buChar char="•"/>
        <a:defRPr sz="2100">
          <a:solidFill>
            <a:schemeClr val="tx1"/>
          </a:solidFill>
          <a:latin typeface="+mn-lt"/>
        </a:defRPr>
      </a:lvl5pPr>
      <a:lvl6pPr marL="2611438" indent="-238125" algn="l" defTabSz="957263" rtl="0" fontAlgn="base">
        <a:spcBef>
          <a:spcPct val="20000"/>
        </a:spcBef>
        <a:spcAft>
          <a:spcPct val="0"/>
        </a:spcAft>
        <a:buClr>
          <a:schemeClr val="tx2"/>
        </a:buClr>
        <a:buChar char="•"/>
        <a:defRPr sz="2100">
          <a:solidFill>
            <a:schemeClr val="tx1"/>
          </a:solidFill>
          <a:latin typeface="+mn-lt"/>
        </a:defRPr>
      </a:lvl6pPr>
      <a:lvl7pPr marL="3068638" indent="-238125" algn="l" defTabSz="957263" rtl="0" fontAlgn="base">
        <a:spcBef>
          <a:spcPct val="20000"/>
        </a:spcBef>
        <a:spcAft>
          <a:spcPct val="0"/>
        </a:spcAft>
        <a:buClr>
          <a:schemeClr val="tx2"/>
        </a:buClr>
        <a:buChar char="•"/>
        <a:defRPr sz="2100">
          <a:solidFill>
            <a:schemeClr val="tx1"/>
          </a:solidFill>
          <a:latin typeface="+mn-lt"/>
        </a:defRPr>
      </a:lvl7pPr>
      <a:lvl8pPr marL="3525838" indent="-238125" algn="l" defTabSz="957263" rtl="0" fontAlgn="base">
        <a:spcBef>
          <a:spcPct val="20000"/>
        </a:spcBef>
        <a:spcAft>
          <a:spcPct val="0"/>
        </a:spcAft>
        <a:buClr>
          <a:schemeClr val="tx2"/>
        </a:buClr>
        <a:buChar char="•"/>
        <a:defRPr sz="2100">
          <a:solidFill>
            <a:schemeClr val="tx1"/>
          </a:solidFill>
          <a:latin typeface="+mn-lt"/>
        </a:defRPr>
      </a:lvl8pPr>
      <a:lvl9pPr marL="3983038" indent="-238125" algn="l" defTabSz="957263" rtl="0" fontAlgn="base">
        <a:spcBef>
          <a:spcPct val="20000"/>
        </a:spcBef>
        <a:spcAft>
          <a:spcPct val="0"/>
        </a:spcAft>
        <a:buClr>
          <a:schemeClr val="tx2"/>
        </a:buClr>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85725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ctr" anchorCtr="0" compatLnSpc="1">
            <a:prstTxWarp prst="textNoShape">
              <a:avLst/>
            </a:prstTxWarp>
          </a:bodyPr>
          <a:lstStyle/>
          <a:p>
            <a:pPr lvl="0"/>
            <a:r>
              <a:rPr lang="en-GB" altLang="th-TH" smtClean="0"/>
              <a:t>Click to edit Master title style</a:t>
            </a:r>
          </a:p>
        </p:txBody>
      </p:sp>
      <p:sp>
        <p:nvSpPr>
          <p:cNvPr id="1027" name="Rectangle 3"/>
          <p:cNvSpPr>
            <a:spLocks noGrp="1" noChangeArrowheads="1"/>
          </p:cNvSpPr>
          <p:nvPr>
            <p:ph type="body" idx="1"/>
          </p:nvPr>
        </p:nvSpPr>
        <p:spPr bwMode="auto">
          <a:xfrm>
            <a:off x="381000" y="2076450"/>
            <a:ext cx="8382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p>
            <a:pPr lvl="0"/>
            <a:r>
              <a:rPr lang="en-GB" altLang="th-TH" smtClean="0"/>
              <a:t>Click to edit Master text styles</a:t>
            </a:r>
          </a:p>
          <a:p>
            <a:pPr lvl="1"/>
            <a:r>
              <a:rPr lang="en-GB" altLang="th-TH" smtClean="0"/>
              <a:t>Second level</a:t>
            </a:r>
          </a:p>
          <a:p>
            <a:pPr lvl="2"/>
            <a:r>
              <a:rPr lang="en-GB" altLang="th-TH" smtClean="0"/>
              <a:t>Third level</a:t>
            </a:r>
          </a:p>
          <a:p>
            <a:pPr lvl="3"/>
            <a:r>
              <a:rPr lang="en-GB" altLang="th-TH" smtClean="0"/>
              <a:t>Fourth level</a:t>
            </a:r>
          </a:p>
          <a:p>
            <a:pPr lvl="4"/>
            <a:r>
              <a:rPr lang="en-GB" altLang="th-TH" smtClean="0"/>
              <a:t>Fifth level</a:t>
            </a:r>
          </a:p>
        </p:txBody>
      </p:sp>
      <p:sp>
        <p:nvSpPr>
          <p:cNvPr id="1030" name="Rectangle 6"/>
          <p:cNvSpPr>
            <a:spLocks noGrp="1" noChangeArrowheads="1"/>
          </p:cNvSpPr>
          <p:nvPr>
            <p:ph type="sldNum" sz="quarter" idx="4"/>
          </p:nvPr>
        </p:nvSpPr>
        <p:spPr bwMode="auto">
          <a:xfrm>
            <a:off x="4343400" y="6427788"/>
            <a:ext cx="685800" cy="4572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eaLnBrk="1" hangingPunct="1">
              <a:defRPr sz="1500" smtClean="0"/>
            </a:lvl1pPr>
          </a:lstStyle>
          <a:p>
            <a:pPr fontAlgn="base">
              <a:spcBef>
                <a:spcPct val="0"/>
              </a:spcBef>
              <a:spcAft>
                <a:spcPct val="0"/>
              </a:spcAft>
              <a:defRPr/>
            </a:pPr>
            <a:fld id="{2BED3B8D-3C44-4084-9DC2-482158F072C1}" type="slidenum">
              <a:rPr lang="en-GB">
                <a:solidFill>
                  <a:srgbClr val="000000"/>
                </a:solidFill>
                <a:ea typeface="MS PGothic" pitchFamily="34" charset="-128"/>
              </a:rPr>
              <a:pPr fontAlgn="base">
                <a:spcBef>
                  <a:spcPct val="0"/>
                </a:spcBef>
                <a:spcAft>
                  <a:spcPct val="0"/>
                </a:spcAft>
                <a:defRPr/>
              </a:pPr>
              <a:t>‹#›</a:t>
            </a:fld>
            <a:endParaRPr lang="en-GB">
              <a:solidFill>
                <a:srgbClr val="000000"/>
              </a:solidFill>
              <a:ea typeface="MS PGothic" pitchFamily="34" charset="-128"/>
            </a:endParaRPr>
          </a:p>
        </p:txBody>
      </p:sp>
      <p:sp>
        <p:nvSpPr>
          <p:cNvPr id="1029" name="Rectangle 5"/>
          <p:cNvSpPr>
            <a:spLocks noGrp="1" noChangeArrowheads="1"/>
          </p:cNvSpPr>
          <p:nvPr>
            <p:ph type="ftr" sz="quarter" idx="3"/>
          </p:nvPr>
        </p:nvSpPr>
        <p:spPr bwMode="auto">
          <a:xfrm>
            <a:off x="381000" y="6427788"/>
            <a:ext cx="39624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eaLnBrk="1" hangingPunct="1">
              <a:spcBef>
                <a:spcPct val="0"/>
              </a:spcBef>
              <a:defRPr sz="1500">
                <a:latin typeface="Arial" charset="0"/>
                <a:ea typeface="+mn-ea"/>
                <a:cs typeface="+mn-cs"/>
              </a:defRPr>
            </a:lvl1pPr>
          </a:lstStyle>
          <a:p>
            <a:pPr fontAlgn="base">
              <a:spcAft>
                <a:spcPct val="0"/>
              </a:spcAft>
              <a:defRPr/>
            </a:pPr>
            <a:endParaRPr lang="en-US">
              <a:solidFill>
                <a:srgbClr val="000000"/>
              </a:solidFill>
            </a:endParaRPr>
          </a:p>
        </p:txBody>
      </p:sp>
      <p:sp>
        <p:nvSpPr>
          <p:cNvPr id="1028" name="Rectangle 4"/>
          <p:cNvSpPr>
            <a:spLocks noGrp="1" noChangeArrowheads="1"/>
          </p:cNvSpPr>
          <p:nvPr>
            <p:ph type="dt" sz="half" idx="2"/>
          </p:nvPr>
        </p:nvSpPr>
        <p:spPr bwMode="auto">
          <a:xfrm>
            <a:off x="381000" y="6656388"/>
            <a:ext cx="39624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eaLnBrk="1" hangingPunct="1">
              <a:spcBef>
                <a:spcPct val="0"/>
              </a:spcBef>
              <a:defRPr sz="1500">
                <a:latin typeface="Arial" charset="0"/>
                <a:ea typeface="+mn-ea"/>
                <a:cs typeface="+mn-cs"/>
              </a:defRPr>
            </a:lvl1pPr>
          </a:lstStyle>
          <a:p>
            <a:pPr fontAlgn="base">
              <a:spcAft>
                <a:spcPct val="0"/>
              </a:spcAft>
              <a:defRPr/>
            </a:pPr>
            <a:endParaRPr lang="en-US">
              <a:solidFill>
                <a:srgbClr val="000000"/>
              </a:solidFill>
            </a:endParaRPr>
          </a:p>
        </p:txBody>
      </p:sp>
      <p:sp>
        <p:nvSpPr>
          <p:cNvPr id="1031" name="Line 17"/>
          <p:cNvSpPr>
            <a:spLocks noChangeShapeType="1"/>
          </p:cNvSpPr>
          <p:nvPr/>
        </p:nvSpPr>
        <p:spPr bwMode="auto">
          <a:xfrm>
            <a:off x="381000" y="819150"/>
            <a:ext cx="85344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th-TH" smtClean="0">
              <a:solidFill>
                <a:srgbClr val="000000"/>
              </a:solidFill>
              <a:ea typeface="MS PGothic" pitchFamily="34" charset="-128"/>
            </a:endParaRPr>
          </a:p>
        </p:txBody>
      </p:sp>
      <p:pic>
        <p:nvPicPr>
          <p:cNvPr id="1032" name="Picture 8" descr="Newton-Fund-Master-rgb"/>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290300" y="0"/>
            <a:ext cx="1853711"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1948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l" defTabSz="957263" rtl="0" eaLnBrk="0" fontAlgn="base" hangingPunct="0">
        <a:spcBef>
          <a:spcPct val="0"/>
        </a:spcBef>
        <a:spcAft>
          <a:spcPct val="0"/>
        </a:spcAft>
        <a:defRPr sz="4200">
          <a:solidFill>
            <a:schemeClr val="tx2"/>
          </a:solidFill>
          <a:latin typeface="+mj-lt"/>
          <a:ea typeface="MS PGothic" pitchFamily="34" charset="-128"/>
          <a:cs typeface="ＭＳ Ｐゴシック" charset="0"/>
        </a:defRPr>
      </a:lvl1pPr>
      <a:lvl2pPr algn="l" defTabSz="957263" rtl="0" eaLnBrk="0" fontAlgn="base" hangingPunct="0">
        <a:spcBef>
          <a:spcPct val="0"/>
        </a:spcBef>
        <a:spcAft>
          <a:spcPct val="0"/>
        </a:spcAft>
        <a:defRPr sz="4200">
          <a:solidFill>
            <a:schemeClr val="tx2"/>
          </a:solidFill>
          <a:latin typeface="Arial" charset="0"/>
          <a:ea typeface="MS PGothic" pitchFamily="34" charset="-128"/>
          <a:cs typeface="ＭＳ Ｐゴシック" charset="0"/>
        </a:defRPr>
      </a:lvl2pPr>
      <a:lvl3pPr algn="l" defTabSz="957263" rtl="0" eaLnBrk="0" fontAlgn="base" hangingPunct="0">
        <a:spcBef>
          <a:spcPct val="0"/>
        </a:spcBef>
        <a:spcAft>
          <a:spcPct val="0"/>
        </a:spcAft>
        <a:defRPr sz="4200">
          <a:solidFill>
            <a:schemeClr val="tx2"/>
          </a:solidFill>
          <a:latin typeface="Arial" charset="0"/>
          <a:ea typeface="MS PGothic" pitchFamily="34" charset="-128"/>
          <a:cs typeface="ＭＳ Ｐゴシック" charset="0"/>
        </a:defRPr>
      </a:lvl3pPr>
      <a:lvl4pPr algn="l" defTabSz="957263" rtl="0" eaLnBrk="0" fontAlgn="base" hangingPunct="0">
        <a:spcBef>
          <a:spcPct val="0"/>
        </a:spcBef>
        <a:spcAft>
          <a:spcPct val="0"/>
        </a:spcAft>
        <a:defRPr sz="4200">
          <a:solidFill>
            <a:schemeClr val="tx2"/>
          </a:solidFill>
          <a:latin typeface="Arial" charset="0"/>
          <a:ea typeface="MS PGothic" pitchFamily="34" charset="-128"/>
          <a:cs typeface="ＭＳ Ｐゴシック" charset="0"/>
        </a:defRPr>
      </a:lvl4pPr>
      <a:lvl5pPr algn="l" defTabSz="957263" rtl="0" eaLnBrk="0" fontAlgn="base" hangingPunct="0">
        <a:spcBef>
          <a:spcPct val="0"/>
        </a:spcBef>
        <a:spcAft>
          <a:spcPct val="0"/>
        </a:spcAft>
        <a:defRPr sz="4200">
          <a:solidFill>
            <a:schemeClr val="tx2"/>
          </a:solidFill>
          <a:latin typeface="Arial" charset="0"/>
          <a:ea typeface="MS PGothic" pitchFamily="34" charset="-128"/>
          <a:cs typeface="ＭＳ Ｐゴシック" charset="0"/>
        </a:defRPr>
      </a:lvl5pPr>
      <a:lvl6pPr marL="457200" algn="l" defTabSz="957263" rtl="0" fontAlgn="base">
        <a:spcBef>
          <a:spcPct val="0"/>
        </a:spcBef>
        <a:spcAft>
          <a:spcPct val="0"/>
        </a:spcAft>
        <a:defRPr sz="4200">
          <a:solidFill>
            <a:schemeClr val="tx2"/>
          </a:solidFill>
          <a:latin typeface="Arial" charset="0"/>
        </a:defRPr>
      </a:lvl6pPr>
      <a:lvl7pPr marL="914400" algn="l" defTabSz="957263" rtl="0" fontAlgn="base">
        <a:spcBef>
          <a:spcPct val="0"/>
        </a:spcBef>
        <a:spcAft>
          <a:spcPct val="0"/>
        </a:spcAft>
        <a:defRPr sz="4200">
          <a:solidFill>
            <a:schemeClr val="tx2"/>
          </a:solidFill>
          <a:latin typeface="Arial" charset="0"/>
        </a:defRPr>
      </a:lvl7pPr>
      <a:lvl8pPr marL="1371600" algn="l" defTabSz="957263" rtl="0" fontAlgn="base">
        <a:spcBef>
          <a:spcPct val="0"/>
        </a:spcBef>
        <a:spcAft>
          <a:spcPct val="0"/>
        </a:spcAft>
        <a:defRPr sz="4200">
          <a:solidFill>
            <a:schemeClr val="tx2"/>
          </a:solidFill>
          <a:latin typeface="Arial" charset="0"/>
        </a:defRPr>
      </a:lvl8pPr>
      <a:lvl9pPr marL="1828800" algn="l" defTabSz="957263" rtl="0" fontAlgn="base">
        <a:spcBef>
          <a:spcPct val="0"/>
        </a:spcBef>
        <a:spcAft>
          <a:spcPct val="0"/>
        </a:spcAft>
        <a:defRPr sz="4200">
          <a:solidFill>
            <a:schemeClr val="tx2"/>
          </a:solidFill>
          <a:latin typeface="Arial" charset="0"/>
        </a:defRPr>
      </a:lvl9pPr>
    </p:titleStyle>
    <p:bodyStyle>
      <a:lvl1pPr marL="358775" indent="-358775" algn="l" defTabSz="957263" rtl="0" eaLnBrk="0" fontAlgn="base" hangingPunct="0">
        <a:spcBef>
          <a:spcPct val="20000"/>
        </a:spcBef>
        <a:spcAft>
          <a:spcPct val="0"/>
        </a:spcAft>
        <a:buClr>
          <a:schemeClr val="tx2"/>
        </a:buClr>
        <a:buChar char="•"/>
        <a:defRPr sz="2900">
          <a:solidFill>
            <a:schemeClr val="tx1"/>
          </a:solidFill>
          <a:latin typeface="+mn-lt"/>
          <a:ea typeface="MS PGothic" pitchFamily="34" charset="-128"/>
          <a:cs typeface="ＭＳ Ｐゴシック" charset="0"/>
        </a:defRPr>
      </a:lvl1pPr>
      <a:lvl2pPr marL="777875" indent="-298450" algn="l" defTabSz="957263" rtl="0" eaLnBrk="0" fontAlgn="base" hangingPunct="0">
        <a:spcBef>
          <a:spcPct val="20000"/>
        </a:spcBef>
        <a:spcAft>
          <a:spcPct val="0"/>
        </a:spcAft>
        <a:buClr>
          <a:schemeClr val="tx2"/>
        </a:buClr>
        <a:buChar char="–"/>
        <a:defRPr sz="2700">
          <a:solidFill>
            <a:schemeClr val="tx1"/>
          </a:solidFill>
          <a:latin typeface="+mn-lt"/>
          <a:ea typeface="MS PGothic" pitchFamily="34" charset="-128"/>
        </a:defRPr>
      </a:lvl2pPr>
      <a:lvl3pPr marL="1196975" indent="-239713" algn="l" defTabSz="957263" rtl="0" eaLnBrk="0" fontAlgn="base" hangingPunct="0">
        <a:spcBef>
          <a:spcPct val="20000"/>
        </a:spcBef>
        <a:spcAft>
          <a:spcPct val="0"/>
        </a:spcAft>
        <a:buClr>
          <a:schemeClr val="tx2"/>
        </a:buClr>
        <a:buChar char="•"/>
        <a:defRPr sz="2500">
          <a:solidFill>
            <a:schemeClr val="tx1"/>
          </a:solidFill>
          <a:latin typeface="+mn-lt"/>
          <a:ea typeface="MS PGothic" pitchFamily="34" charset="-128"/>
        </a:defRPr>
      </a:lvl3pPr>
      <a:lvl4pPr marL="1676400" indent="-239713" algn="l" defTabSz="957263" rtl="0" eaLnBrk="0" fontAlgn="base" hangingPunct="0">
        <a:spcBef>
          <a:spcPct val="20000"/>
        </a:spcBef>
        <a:spcAft>
          <a:spcPct val="0"/>
        </a:spcAft>
        <a:buClr>
          <a:schemeClr val="tx2"/>
        </a:buClr>
        <a:buChar char="–"/>
        <a:defRPr sz="2300">
          <a:solidFill>
            <a:schemeClr val="tx1"/>
          </a:solidFill>
          <a:latin typeface="+mn-lt"/>
          <a:ea typeface="MS PGothic" pitchFamily="34" charset="-128"/>
        </a:defRPr>
      </a:lvl4pPr>
      <a:lvl5pPr marL="2154238" indent="-238125" algn="l" defTabSz="957263" rtl="0" eaLnBrk="0" fontAlgn="base" hangingPunct="0">
        <a:spcBef>
          <a:spcPct val="20000"/>
        </a:spcBef>
        <a:spcAft>
          <a:spcPct val="0"/>
        </a:spcAft>
        <a:buClr>
          <a:schemeClr val="tx2"/>
        </a:buClr>
        <a:buChar char="•"/>
        <a:defRPr sz="2100">
          <a:solidFill>
            <a:schemeClr val="tx1"/>
          </a:solidFill>
          <a:latin typeface="+mn-lt"/>
          <a:ea typeface="MS PGothic" pitchFamily="34" charset="-128"/>
        </a:defRPr>
      </a:lvl5pPr>
      <a:lvl6pPr marL="2611438" indent="-238125" algn="l" defTabSz="957263" rtl="0" fontAlgn="base">
        <a:spcBef>
          <a:spcPct val="20000"/>
        </a:spcBef>
        <a:spcAft>
          <a:spcPct val="0"/>
        </a:spcAft>
        <a:buClr>
          <a:schemeClr val="tx2"/>
        </a:buClr>
        <a:buChar char="•"/>
        <a:defRPr sz="2100">
          <a:solidFill>
            <a:schemeClr val="tx1"/>
          </a:solidFill>
          <a:latin typeface="+mn-lt"/>
        </a:defRPr>
      </a:lvl6pPr>
      <a:lvl7pPr marL="3068638" indent="-238125" algn="l" defTabSz="957263" rtl="0" fontAlgn="base">
        <a:spcBef>
          <a:spcPct val="20000"/>
        </a:spcBef>
        <a:spcAft>
          <a:spcPct val="0"/>
        </a:spcAft>
        <a:buClr>
          <a:schemeClr val="tx2"/>
        </a:buClr>
        <a:buChar char="•"/>
        <a:defRPr sz="2100">
          <a:solidFill>
            <a:schemeClr val="tx1"/>
          </a:solidFill>
          <a:latin typeface="+mn-lt"/>
        </a:defRPr>
      </a:lvl7pPr>
      <a:lvl8pPr marL="3525838" indent="-238125" algn="l" defTabSz="957263" rtl="0" fontAlgn="base">
        <a:spcBef>
          <a:spcPct val="20000"/>
        </a:spcBef>
        <a:spcAft>
          <a:spcPct val="0"/>
        </a:spcAft>
        <a:buClr>
          <a:schemeClr val="tx2"/>
        </a:buClr>
        <a:buChar char="•"/>
        <a:defRPr sz="2100">
          <a:solidFill>
            <a:schemeClr val="tx1"/>
          </a:solidFill>
          <a:latin typeface="+mn-lt"/>
        </a:defRPr>
      </a:lvl8pPr>
      <a:lvl9pPr marL="3983038" indent="-238125" algn="l" defTabSz="957263" rtl="0" fontAlgn="base">
        <a:spcBef>
          <a:spcPct val="20000"/>
        </a:spcBef>
        <a:spcAft>
          <a:spcPct val="0"/>
        </a:spcAft>
        <a:buClr>
          <a:schemeClr val="tx2"/>
        </a:buClr>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85725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81000" y="2076450"/>
            <a:ext cx="8382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4343400" y="6427788"/>
            <a:ext cx="685800" cy="4572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fld id="{4E652CAC-4E69-4CAD-93F2-CCB72B0A8052}" type="slidenum">
              <a:rPr lang="en-GB">
                <a:solidFill>
                  <a:srgbClr val="000000"/>
                </a:solidFill>
              </a:rPr>
              <a:pPr fontAlgn="base">
                <a:spcAft>
                  <a:spcPct val="0"/>
                </a:spcAft>
                <a:defRPr/>
              </a:pPr>
              <a:t>‹#›</a:t>
            </a:fld>
            <a:endParaRPr lang="en-GB">
              <a:solidFill>
                <a:srgbClr val="000000"/>
              </a:solidFill>
            </a:endParaRPr>
          </a:p>
        </p:txBody>
      </p:sp>
      <p:sp>
        <p:nvSpPr>
          <p:cNvPr id="1029" name="Rectangle 5"/>
          <p:cNvSpPr>
            <a:spLocks noGrp="1" noChangeArrowheads="1"/>
          </p:cNvSpPr>
          <p:nvPr>
            <p:ph type="ftr" sz="quarter" idx="3"/>
          </p:nvPr>
        </p:nvSpPr>
        <p:spPr bwMode="auto">
          <a:xfrm>
            <a:off x="381000" y="6427788"/>
            <a:ext cx="39624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endParaRPr lang="en-US">
              <a:solidFill>
                <a:srgbClr val="000000"/>
              </a:solidFill>
            </a:endParaRPr>
          </a:p>
        </p:txBody>
      </p:sp>
      <p:sp>
        <p:nvSpPr>
          <p:cNvPr id="1028" name="Rectangle 4"/>
          <p:cNvSpPr>
            <a:spLocks noGrp="1" noChangeArrowheads="1"/>
          </p:cNvSpPr>
          <p:nvPr>
            <p:ph type="dt" sz="half" idx="2"/>
          </p:nvPr>
        </p:nvSpPr>
        <p:spPr bwMode="auto">
          <a:xfrm>
            <a:off x="381000" y="6656388"/>
            <a:ext cx="39624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endParaRPr lang="en-US">
              <a:solidFill>
                <a:srgbClr val="000000"/>
              </a:solidFill>
            </a:endParaRPr>
          </a:p>
        </p:txBody>
      </p:sp>
      <p:sp>
        <p:nvSpPr>
          <p:cNvPr id="1031" name="Line 17"/>
          <p:cNvSpPr>
            <a:spLocks noChangeShapeType="1"/>
          </p:cNvSpPr>
          <p:nvPr/>
        </p:nvSpPr>
        <p:spPr bwMode="auto">
          <a:xfrm>
            <a:off x="381000" y="819150"/>
            <a:ext cx="85344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GB">
              <a:solidFill>
                <a:srgbClr val="000000"/>
              </a:solidFill>
            </a:endParaRPr>
          </a:p>
        </p:txBody>
      </p:sp>
      <p:pic>
        <p:nvPicPr>
          <p:cNvPr id="1032" name="Picture 8" descr="Newton-Fund-Master-rgb"/>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90298" y="0"/>
            <a:ext cx="1853711"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83199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hf hdr="0" ftr="0" dt="0"/>
  <p:txStyles>
    <p:titleStyle>
      <a:lvl1pPr algn="l" defTabSz="957263" rtl="0" eaLnBrk="0" fontAlgn="base" hangingPunct="0">
        <a:spcBef>
          <a:spcPct val="0"/>
        </a:spcBef>
        <a:spcAft>
          <a:spcPct val="0"/>
        </a:spcAft>
        <a:defRPr sz="4200">
          <a:solidFill>
            <a:schemeClr val="tx2"/>
          </a:solidFill>
          <a:latin typeface="+mj-lt"/>
          <a:ea typeface="+mj-ea"/>
          <a:cs typeface="+mj-cs"/>
        </a:defRPr>
      </a:lvl1pPr>
      <a:lvl2pPr algn="l" defTabSz="957263" rtl="0" eaLnBrk="0" fontAlgn="base" hangingPunct="0">
        <a:spcBef>
          <a:spcPct val="0"/>
        </a:spcBef>
        <a:spcAft>
          <a:spcPct val="0"/>
        </a:spcAft>
        <a:defRPr sz="4200">
          <a:solidFill>
            <a:schemeClr val="tx2"/>
          </a:solidFill>
          <a:latin typeface="Arial" charset="0"/>
        </a:defRPr>
      </a:lvl2pPr>
      <a:lvl3pPr algn="l" defTabSz="957263" rtl="0" eaLnBrk="0" fontAlgn="base" hangingPunct="0">
        <a:spcBef>
          <a:spcPct val="0"/>
        </a:spcBef>
        <a:spcAft>
          <a:spcPct val="0"/>
        </a:spcAft>
        <a:defRPr sz="4200">
          <a:solidFill>
            <a:schemeClr val="tx2"/>
          </a:solidFill>
          <a:latin typeface="Arial" charset="0"/>
        </a:defRPr>
      </a:lvl3pPr>
      <a:lvl4pPr algn="l" defTabSz="957263" rtl="0" eaLnBrk="0" fontAlgn="base" hangingPunct="0">
        <a:spcBef>
          <a:spcPct val="0"/>
        </a:spcBef>
        <a:spcAft>
          <a:spcPct val="0"/>
        </a:spcAft>
        <a:defRPr sz="4200">
          <a:solidFill>
            <a:schemeClr val="tx2"/>
          </a:solidFill>
          <a:latin typeface="Arial" charset="0"/>
        </a:defRPr>
      </a:lvl4pPr>
      <a:lvl5pPr algn="l" defTabSz="957263" rtl="0" eaLnBrk="0" fontAlgn="base" hangingPunct="0">
        <a:spcBef>
          <a:spcPct val="0"/>
        </a:spcBef>
        <a:spcAft>
          <a:spcPct val="0"/>
        </a:spcAft>
        <a:defRPr sz="4200">
          <a:solidFill>
            <a:schemeClr val="tx2"/>
          </a:solidFill>
          <a:latin typeface="Arial" charset="0"/>
        </a:defRPr>
      </a:lvl5pPr>
      <a:lvl6pPr marL="457200" algn="l" defTabSz="957263" rtl="0" fontAlgn="base">
        <a:spcBef>
          <a:spcPct val="0"/>
        </a:spcBef>
        <a:spcAft>
          <a:spcPct val="0"/>
        </a:spcAft>
        <a:defRPr sz="4200">
          <a:solidFill>
            <a:schemeClr val="tx2"/>
          </a:solidFill>
          <a:latin typeface="Arial" charset="0"/>
        </a:defRPr>
      </a:lvl6pPr>
      <a:lvl7pPr marL="914400" algn="l" defTabSz="957263" rtl="0" fontAlgn="base">
        <a:spcBef>
          <a:spcPct val="0"/>
        </a:spcBef>
        <a:spcAft>
          <a:spcPct val="0"/>
        </a:spcAft>
        <a:defRPr sz="4200">
          <a:solidFill>
            <a:schemeClr val="tx2"/>
          </a:solidFill>
          <a:latin typeface="Arial" charset="0"/>
        </a:defRPr>
      </a:lvl7pPr>
      <a:lvl8pPr marL="1371600" algn="l" defTabSz="957263" rtl="0" fontAlgn="base">
        <a:spcBef>
          <a:spcPct val="0"/>
        </a:spcBef>
        <a:spcAft>
          <a:spcPct val="0"/>
        </a:spcAft>
        <a:defRPr sz="4200">
          <a:solidFill>
            <a:schemeClr val="tx2"/>
          </a:solidFill>
          <a:latin typeface="Arial" charset="0"/>
        </a:defRPr>
      </a:lvl8pPr>
      <a:lvl9pPr marL="1828800" algn="l" defTabSz="957263" rtl="0" fontAlgn="base">
        <a:spcBef>
          <a:spcPct val="0"/>
        </a:spcBef>
        <a:spcAft>
          <a:spcPct val="0"/>
        </a:spcAft>
        <a:defRPr sz="4200">
          <a:solidFill>
            <a:schemeClr val="tx2"/>
          </a:solidFill>
          <a:latin typeface="Arial" charset="0"/>
        </a:defRPr>
      </a:lvl9pPr>
    </p:titleStyle>
    <p:bodyStyle>
      <a:lvl1pPr marL="358775" indent="-358775" algn="l" defTabSz="957263" rtl="0" eaLnBrk="0" fontAlgn="base" hangingPunct="0">
        <a:spcBef>
          <a:spcPct val="20000"/>
        </a:spcBef>
        <a:spcAft>
          <a:spcPct val="0"/>
        </a:spcAft>
        <a:buClr>
          <a:schemeClr val="tx2"/>
        </a:buClr>
        <a:buChar char="•"/>
        <a:defRPr sz="29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2"/>
        </a:buClr>
        <a:buChar char="–"/>
        <a:defRPr sz="2700">
          <a:solidFill>
            <a:schemeClr val="tx1"/>
          </a:solidFill>
          <a:latin typeface="+mn-lt"/>
        </a:defRPr>
      </a:lvl2pPr>
      <a:lvl3pPr marL="1196975" indent="-239713" algn="l" defTabSz="957263" rtl="0" eaLnBrk="0" fontAlgn="base" hangingPunct="0">
        <a:spcBef>
          <a:spcPct val="20000"/>
        </a:spcBef>
        <a:spcAft>
          <a:spcPct val="0"/>
        </a:spcAft>
        <a:buClr>
          <a:schemeClr val="tx2"/>
        </a:buClr>
        <a:buChar char="•"/>
        <a:defRPr sz="2500">
          <a:solidFill>
            <a:schemeClr val="tx1"/>
          </a:solidFill>
          <a:latin typeface="+mn-lt"/>
        </a:defRPr>
      </a:lvl3pPr>
      <a:lvl4pPr marL="1676400" indent="-239713" algn="l" defTabSz="957263" rtl="0" eaLnBrk="0" fontAlgn="base" hangingPunct="0">
        <a:spcBef>
          <a:spcPct val="20000"/>
        </a:spcBef>
        <a:spcAft>
          <a:spcPct val="0"/>
        </a:spcAft>
        <a:buClr>
          <a:schemeClr val="tx2"/>
        </a:buClr>
        <a:buChar char="–"/>
        <a:defRPr sz="2300">
          <a:solidFill>
            <a:schemeClr val="tx1"/>
          </a:solidFill>
          <a:latin typeface="+mn-lt"/>
        </a:defRPr>
      </a:lvl4pPr>
      <a:lvl5pPr marL="2154238" indent="-238125" algn="l" defTabSz="957263" rtl="0" eaLnBrk="0" fontAlgn="base" hangingPunct="0">
        <a:spcBef>
          <a:spcPct val="20000"/>
        </a:spcBef>
        <a:spcAft>
          <a:spcPct val="0"/>
        </a:spcAft>
        <a:buClr>
          <a:schemeClr val="tx2"/>
        </a:buClr>
        <a:buChar char="•"/>
        <a:defRPr sz="2100">
          <a:solidFill>
            <a:schemeClr val="tx1"/>
          </a:solidFill>
          <a:latin typeface="+mn-lt"/>
        </a:defRPr>
      </a:lvl5pPr>
      <a:lvl6pPr marL="2611438" indent="-238125" algn="l" defTabSz="957263" rtl="0" fontAlgn="base">
        <a:spcBef>
          <a:spcPct val="20000"/>
        </a:spcBef>
        <a:spcAft>
          <a:spcPct val="0"/>
        </a:spcAft>
        <a:buClr>
          <a:schemeClr val="tx2"/>
        </a:buClr>
        <a:buChar char="•"/>
        <a:defRPr sz="2100">
          <a:solidFill>
            <a:schemeClr val="tx1"/>
          </a:solidFill>
          <a:latin typeface="+mn-lt"/>
        </a:defRPr>
      </a:lvl6pPr>
      <a:lvl7pPr marL="3068638" indent="-238125" algn="l" defTabSz="957263" rtl="0" fontAlgn="base">
        <a:spcBef>
          <a:spcPct val="20000"/>
        </a:spcBef>
        <a:spcAft>
          <a:spcPct val="0"/>
        </a:spcAft>
        <a:buClr>
          <a:schemeClr val="tx2"/>
        </a:buClr>
        <a:buChar char="•"/>
        <a:defRPr sz="2100">
          <a:solidFill>
            <a:schemeClr val="tx1"/>
          </a:solidFill>
          <a:latin typeface="+mn-lt"/>
        </a:defRPr>
      </a:lvl7pPr>
      <a:lvl8pPr marL="3525838" indent="-238125" algn="l" defTabSz="957263" rtl="0" fontAlgn="base">
        <a:spcBef>
          <a:spcPct val="20000"/>
        </a:spcBef>
        <a:spcAft>
          <a:spcPct val="0"/>
        </a:spcAft>
        <a:buClr>
          <a:schemeClr val="tx2"/>
        </a:buClr>
        <a:buChar char="•"/>
        <a:defRPr sz="2100">
          <a:solidFill>
            <a:schemeClr val="tx1"/>
          </a:solidFill>
          <a:latin typeface="+mn-lt"/>
        </a:defRPr>
      </a:lvl8pPr>
      <a:lvl9pPr marL="3983038" indent="-238125" algn="l" defTabSz="957263" rtl="0" fontAlgn="base">
        <a:spcBef>
          <a:spcPct val="20000"/>
        </a:spcBef>
        <a:spcAft>
          <a:spcPct val="0"/>
        </a:spcAft>
        <a:buClr>
          <a:schemeClr val="tx2"/>
        </a:buClr>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50000"/>
              </a:spcBef>
              <a:spcAft>
                <a:spcPct val="0"/>
              </a:spcAft>
            </a:pPr>
            <a:fld id="{A789E16D-7FE1-436A-A9CC-3137FE197ADA}" type="datetimeFigureOut">
              <a:rPr lang="th-TH" smtClean="0">
                <a:solidFill>
                  <a:prstClr val="black">
                    <a:tint val="75000"/>
                  </a:prstClr>
                </a:solidFill>
                <a:latin typeface="Arial" charset="0"/>
              </a:rPr>
              <a:pPr fontAlgn="base">
                <a:spcBef>
                  <a:spcPct val="50000"/>
                </a:spcBef>
                <a:spcAft>
                  <a:spcPct val="0"/>
                </a:spcAft>
              </a:pPr>
              <a:t>06/01/59</a:t>
            </a:fld>
            <a:endParaRPr lang="th-TH">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50000"/>
              </a:spcBef>
              <a:spcAft>
                <a:spcPct val="0"/>
              </a:spcAft>
            </a:pPr>
            <a:endParaRPr lang="th-TH">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50000"/>
              </a:spcBef>
              <a:spcAft>
                <a:spcPct val="0"/>
              </a:spcAft>
            </a:pPr>
            <a:fld id="{562E9B2E-EAB2-4E16-B45A-EF256D64C61B}" type="slidenum">
              <a:rPr lang="th-TH" smtClean="0">
                <a:solidFill>
                  <a:prstClr val="black">
                    <a:tint val="75000"/>
                  </a:prstClr>
                </a:solidFill>
                <a:latin typeface="Arial" charset="0"/>
              </a:rPr>
              <a:pPr fontAlgn="base">
                <a:spcBef>
                  <a:spcPct val="50000"/>
                </a:spcBef>
                <a:spcAft>
                  <a:spcPct val="0"/>
                </a:spcAft>
              </a:pPr>
              <a:t>‹#›</a:t>
            </a:fld>
            <a:endParaRPr lang="th-TH">
              <a:solidFill>
                <a:prstClr val="black">
                  <a:tint val="75000"/>
                </a:prstClr>
              </a:solidFill>
              <a:latin typeface="Arial" charset="0"/>
            </a:endParaRPr>
          </a:p>
        </p:txBody>
      </p:sp>
    </p:spTree>
    <p:extLst>
      <p:ext uri="{BB962C8B-B14F-4D97-AF65-F5344CB8AC3E}">
        <p14:creationId xmlns:p14="http://schemas.microsoft.com/office/powerpoint/2010/main" val="250264108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85725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81000" y="2076450"/>
            <a:ext cx="8382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4343400" y="6427788"/>
            <a:ext cx="685800" cy="4572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fld id="{4E652CAC-4E69-4CAD-93F2-CCB72B0A8052}" type="slidenum">
              <a:rPr lang="en-GB">
                <a:solidFill>
                  <a:srgbClr val="000000"/>
                </a:solidFill>
              </a:rPr>
              <a:pPr fontAlgn="base">
                <a:spcAft>
                  <a:spcPct val="0"/>
                </a:spcAft>
                <a:defRPr/>
              </a:pPr>
              <a:t>‹#›</a:t>
            </a:fld>
            <a:endParaRPr lang="en-GB">
              <a:solidFill>
                <a:srgbClr val="000000"/>
              </a:solidFill>
            </a:endParaRPr>
          </a:p>
        </p:txBody>
      </p:sp>
      <p:sp>
        <p:nvSpPr>
          <p:cNvPr id="1029" name="Rectangle 5"/>
          <p:cNvSpPr>
            <a:spLocks noGrp="1" noChangeArrowheads="1"/>
          </p:cNvSpPr>
          <p:nvPr>
            <p:ph type="ftr" sz="quarter" idx="3"/>
          </p:nvPr>
        </p:nvSpPr>
        <p:spPr bwMode="auto">
          <a:xfrm>
            <a:off x="381000" y="6427788"/>
            <a:ext cx="39624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endParaRPr lang="en-US">
              <a:solidFill>
                <a:srgbClr val="000000"/>
              </a:solidFill>
            </a:endParaRPr>
          </a:p>
        </p:txBody>
      </p:sp>
      <p:sp>
        <p:nvSpPr>
          <p:cNvPr id="1028" name="Rectangle 4"/>
          <p:cNvSpPr>
            <a:spLocks noGrp="1" noChangeArrowheads="1"/>
          </p:cNvSpPr>
          <p:nvPr>
            <p:ph type="dt" sz="half" idx="2"/>
          </p:nvPr>
        </p:nvSpPr>
        <p:spPr bwMode="auto">
          <a:xfrm>
            <a:off x="381000" y="6656388"/>
            <a:ext cx="39624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endParaRPr lang="en-US">
              <a:solidFill>
                <a:srgbClr val="000000"/>
              </a:solidFill>
            </a:endParaRPr>
          </a:p>
        </p:txBody>
      </p:sp>
      <p:sp>
        <p:nvSpPr>
          <p:cNvPr id="1031" name="Line 17"/>
          <p:cNvSpPr>
            <a:spLocks noChangeShapeType="1"/>
          </p:cNvSpPr>
          <p:nvPr/>
        </p:nvSpPr>
        <p:spPr bwMode="auto">
          <a:xfrm>
            <a:off x="381000" y="819150"/>
            <a:ext cx="85344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GB">
              <a:solidFill>
                <a:srgbClr val="000000"/>
              </a:solidFill>
            </a:endParaRPr>
          </a:p>
        </p:txBody>
      </p:sp>
      <p:pic>
        <p:nvPicPr>
          <p:cNvPr id="1032" name="Picture 8" descr="Newton-Fund-Master-rgb"/>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90292" y="0"/>
            <a:ext cx="1853711"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77092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Lst>
  <p:hf hdr="0" ftr="0" dt="0"/>
  <p:txStyles>
    <p:titleStyle>
      <a:lvl1pPr algn="l" defTabSz="957263" rtl="0" eaLnBrk="0" fontAlgn="base" hangingPunct="0">
        <a:spcBef>
          <a:spcPct val="0"/>
        </a:spcBef>
        <a:spcAft>
          <a:spcPct val="0"/>
        </a:spcAft>
        <a:defRPr sz="4200">
          <a:solidFill>
            <a:schemeClr val="tx2"/>
          </a:solidFill>
          <a:latin typeface="+mj-lt"/>
          <a:ea typeface="+mj-ea"/>
          <a:cs typeface="+mj-cs"/>
        </a:defRPr>
      </a:lvl1pPr>
      <a:lvl2pPr algn="l" defTabSz="957263" rtl="0" eaLnBrk="0" fontAlgn="base" hangingPunct="0">
        <a:spcBef>
          <a:spcPct val="0"/>
        </a:spcBef>
        <a:spcAft>
          <a:spcPct val="0"/>
        </a:spcAft>
        <a:defRPr sz="4200">
          <a:solidFill>
            <a:schemeClr val="tx2"/>
          </a:solidFill>
          <a:latin typeface="Arial" charset="0"/>
        </a:defRPr>
      </a:lvl2pPr>
      <a:lvl3pPr algn="l" defTabSz="957263" rtl="0" eaLnBrk="0" fontAlgn="base" hangingPunct="0">
        <a:spcBef>
          <a:spcPct val="0"/>
        </a:spcBef>
        <a:spcAft>
          <a:spcPct val="0"/>
        </a:spcAft>
        <a:defRPr sz="4200">
          <a:solidFill>
            <a:schemeClr val="tx2"/>
          </a:solidFill>
          <a:latin typeface="Arial" charset="0"/>
        </a:defRPr>
      </a:lvl3pPr>
      <a:lvl4pPr algn="l" defTabSz="957263" rtl="0" eaLnBrk="0" fontAlgn="base" hangingPunct="0">
        <a:spcBef>
          <a:spcPct val="0"/>
        </a:spcBef>
        <a:spcAft>
          <a:spcPct val="0"/>
        </a:spcAft>
        <a:defRPr sz="4200">
          <a:solidFill>
            <a:schemeClr val="tx2"/>
          </a:solidFill>
          <a:latin typeface="Arial" charset="0"/>
        </a:defRPr>
      </a:lvl4pPr>
      <a:lvl5pPr algn="l" defTabSz="957263" rtl="0" eaLnBrk="0" fontAlgn="base" hangingPunct="0">
        <a:spcBef>
          <a:spcPct val="0"/>
        </a:spcBef>
        <a:spcAft>
          <a:spcPct val="0"/>
        </a:spcAft>
        <a:defRPr sz="4200">
          <a:solidFill>
            <a:schemeClr val="tx2"/>
          </a:solidFill>
          <a:latin typeface="Arial" charset="0"/>
        </a:defRPr>
      </a:lvl5pPr>
      <a:lvl6pPr marL="457200" algn="l" defTabSz="957263" rtl="0" fontAlgn="base">
        <a:spcBef>
          <a:spcPct val="0"/>
        </a:spcBef>
        <a:spcAft>
          <a:spcPct val="0"/>
        </a:spcAft>
        <a:defRPr sz="4200">
          <a:solidFill>
            <a:schemeClr val="tx2"/>
          </a:solidFill>
          <a:latin typeface="Arial" charset="0"/>
        </a:defRPr>
      </a:lvl6pPr>
      <a:lvl7pPr marL="914400" algn="l" defTabSz="957263" rtl="0" fontAlgn="base">
        <a:spcBef>
          <a:spcPct val="0"/>
        </a:spcBef>
        <a:spcAft>
          <a:spcPct val="0"/>
        </a:spcAft>
        <a:defRPr sz="4200">
          <a:solidFill>
            <a:schemeClr val="tx2"/>
          </a:solidFill>
          <a:latin typeface="Arial" charset="0"/>
        </a:defRPr>
      </a:lvl7pPr>
      <a:lvl8pPr marL="1371600" algn="l" defTabSz="957263" rtl="0" fontAlgn="base">
        <a:spcBef>
          <a:spcPct val="0"/>
        </a:spcBef>
        <a:spcAft>
          <a:spcPct val="0"/>
        </a:spcAft>
        <a:defRPr sz="4200">
          <a:solidFill>
            <a:schemeClr val="tx2"/>
          </a:solidFill>
          <a:latin typeface="Arial" charset="0"/>
        </a:defRPr>
      </a:lvl8pPr>
      <a:lvl9pPr marL="1828800" algn="l" defTabSz="957263" rtl="0" fontAlgn="base">
        <a:spcBef>
          <a:spcPct val="0"/>
        </a:spcBef>
        <a:spcAft>
          <a:spcPct val="0"/>
        </a:spcAft>
        <a:defRPr sz="4200">
          <a:solidFill>
            <a:schemeClr val="tx2"/>
          </a:solidFill>
          <a:latin typeface="Arial" charset="0"/>
        </a:defRPr>
      </a:lvl9pPr>
    </p:titleStyle>
    <p:bodyStyle>
      <a:lvl1pPr marL="358775" indent="-358775" algn="l" defTabSz="957263" rtl="0" eaLnBrk="0" fontAlgn="base" hangingPunct="0">
        <a:spcBef>
          <a:spcPct val="20000"/>
        </a:spcBef>
        <a:spcAft>
          <a:spcPct val="0"/>
        </a:spcAft>
        <a:buClr>
          <a:schemeClr val="tx2"/>
        </a:buClr>
        <a:buChar char="•"/>
        <a:defRPr sz="29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2"/>
        </a:buClr>
        <a:buChar char="–"/>
        <a:defRPr sz="2700">
          <a:solidFill>
            <a:schemeClr val="tx1"/>
          </a:solidFill>
          <a:latin typeface="+mn-lt"/>
        </a:defRPr>
      </a:lvl2pPr>
      <a:lvl3pPr marL="1196975" indent="-239713" algn="l" defTabSz="957263" rtl="0" eaLnBrk="0" fontAlgn="base" hangingPunct="0">
        <a:spcBef>
          <a:spcPct val="20000"/>
        </a:spcBef>
        <a:spcAft>
          <a:spcPct val="0"/>
        </a:spcAft>
        <a:buClr>
          <a:schemeClr val="tx2"/>
        </a:buClr>
        <a:buChar char="•"/>
        <a:defRPr sz="2500">
          <a:solidFill>
            <a:schemeClr val="tx1"/>
          </a:solidFill>
          <a:latin typeface="+mn-lt"/>
        </a:defRPr>
      </a:lvl3pPr>
      <a:lvl4pPr marL="1676400" indent="-239713" algn="l" defTabSz="957263" rtl="0" eaLnBrk="0" fontAlgn="base" hangingPunct="0">
        <a:spcBef>
          <a:spcPct val="20000"/>
        </a:spcBef>
        <a:spcAft>
          <a:spcPct val="0"/>
        </a:spcAft>
        <a:buClr>
          <a:schemeClr val="tx2"/>
        </a:buClr>
        <a:buChar char="–"/>
        <a:defRPr sz="2300">
          <a:solidFill>
            <a:schemeClr val="tx1"/>
          </a:solidFill>
          <a:latin typeface="+mn-lt"/>
        </a:defRPr>
      </a:lvl4pPr>
      <a:lvl5pPr marL="2154238" indent="-238125" algn="l" defTabSz="957263" rtl="0" eaLnBrk="0" fontAlgn="base" hangingPunct="0">
        <a:spcBef>
          <a:spcPct val="20000"/>
        </a:spcBef>
        <a:spcAft>
          <a:spcPct val="0"/>
        </a:spcAft>
        <a:buClr>
          <a:schemeClr val="tx2"/>
        </a:buClr>
        <a:buChar char="•"/>
        <a:defRPr sz="2100">
          <a:solidFill>
            <a:schemeClr val="tx1"/>
          </a:solidFill>
          <a:latin typeface="+mn-lt"/>
        </a:defRPr>
      </a:lvl5pPr>
      <a:lvl6pPr marL="2611438" indent="-238125" algn="l" defTabSz="957263" rtl="0" fontAlgn="base">
        <a:spcBef>
          <a:spcPct val="20000"/>
        </a:spcBef>
        <a:spcAft>
          <a:spcPct val="0"/>
        </a:spcAft>
        <a:buClr>
          <a:schemeClr val="tx2"/>
        </a:buClr>
        <a:buChar char="•"/>
        <a:defRPr sz="2100">
          <a:solidFill>
            <a:schemeClr val="tx1"/>
          </a:solidFill>
          <a:latin typeface="+mn-lt"/>
        </a:defRPr>
      </a:lvl6pPr>
      <a:lvl7pPr marL="3068638" indent="-238125" algn="l" defTabSz="957263" rtl="0" fontAlgn="base">
        <a:spcBef>
          <a:spcPct val="20000"/>
        </a:spcBef>
        <a:spcAft>
          <a:spcPct val="0"/>
        </a:spcAft>
        <a:buClr>
          <a:schemeClr val="tx2"/>
        </a:buClr>
        <a:buChar char="•"/>
        <a:defRPr sz="2100">
          <a:solidFill>
            <a:schemeClr val="tx1"/>
          </a:solidFill>
          <a:latin typeface="+mn-lt"/>
        </a:defRPr>
      </a:lvl7pPr>
      <a:lvl8pPr marL="3525838" indent="-238125" algn="l" defTabSz="957263" rtl="0" fontAlgn="base">
        <a:spcBef>
          <a:spcPct val="20000"/>
        </a:spcBef>
        <a:spcAft>
          <a:spcPct val="0"/>
        </a:spcAft>
        <a:buClr>
          <a:schemeClr val="tx2"/>
        </a:buClr>
        <a:buChar char="•"/>
        <a:defRPr sz="2100">
          <a:solidFill>
            <a:schemeClr val="tx1"/>
          </a:solidFill>
          <a:latin typeface="+mn-lt"/>
        </a:defRPr>
      </a:lvl8pPr>
      <a:lvl9pPr marL="3983038" indent="-238125" algn="l" defTabSz="957263" rtl="0" fontAlgn="base">
        <a:spcBef>
          <a:spcPct val="20000"/>
        </a:spcBef>
        <a:spcAft>
          <a:spcPct val="0"/>
        </a:spcAft>
        <a:buClr>
          <a:schemeClr val="tx2"/>
        </a:buClr>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85725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81000" y="2076450"/>
            <a:ext cx="8382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4343400" y="6427788"/>
            <a:ext cx="685800" cy="4572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fld id="{4E652CAC-4E69-4CAD-93F2-CCB72B0A8052}" type="slidenum">
              <a:rPr lang="en-GB">
                <a:solidFill>
                  <a:srgbClr val="000000"/>
                </a:solidFill>
              </a:rPr>
              <a:pPr fontAlgn="base">
                <a:spcAft>
                  <a:spcPct val="0"/>
                </a:spcAft>
                <a:defRPr/>
              </a:pPr>
              <a:t>‹#›</a:t>
            </a:fld>
            <a:endParaRPr lang="en-GB">
              <a:solidFill>
                <a:srgbClr val="000000"/>
              </a:solidFill>
            </a:endParaRPr>
          </a:p>
        </p:txBody>
      </p:sp>
      <p:sp>
        <p:nvSpPr>
          <p:cNvPr id="1029" name="Rectangle 5"/>
          <p:cNvSpPr>
            <a:spLocks noGrp="1" noChangeArrowheads="1"/>
          </p:cNvSpPr>
          <p:nvPr>
            <p:ph type="ftr" sz="quarter" idx="3"/>
          </p:nvPr>
        </p:nvSpPr>
        <p:spPr bwMode="auto">
          <a:xfrm>
            <a:off x="381000" y="6427788"/>
            <a:ext cx="39624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endParaRPr lang="en-US">
              <a:solidFill>
                <a:srgbClr val="000000"/>
              </a:solidFill>
            </a:endParaRPr>
          </a:p>
        </p:txBody>
      </p:sp>
      <p:sp>
        <p:nvSpPr>
          <p:cNvPr id="1028" name="Rectangle 4"/>
          <p:cNvSpPr>
            <a:spLocks noGrp="1" noChangeArrowheads="1"/>
          </p:cNvSpPr>
          <p:nvPr>
            <p:ph type="dt" sz="half" idx="2"/>
          </p:nvPr>
        </p:nvSpPr>
        <p:spPr bwMode="auto">
          <a:xfrm>
            <a:off x="381000" y="6656388"/>
            <a:ext cx="39624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endParaRPr lang="en-US">
              <a:solidFill>
                <a:srgbClr val="000000"/>
              </a:solidFill>
            </a:endParaRPr>
          </a:p>
        </p:txBody>
      </p:sp>
      <p:sp>
        <p:nvSpPr>
          <p:cNvPr id="1031" name="Line 17"/>
          <p:cNvSpPr>
            <a:spLocks noChangeShapeType="1"/>
          </p:cNvSpPr>
          <p:nvPr/>
        </p:nvSpPr>
        <p:spPr bwMode="auto">
          <a:xfrm>
            <a:off x="381000" y="819150"/>
            <a:ext cx="85344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GB">
              <a:solidFill>
                <a:srgbClr val="000000"/>
              </a:solidFill>
            </a:endParaRPr>
          </a:p>
        </p:txBody>
      </p:sp>
      <p:pic>
        <p:nvPicPr>
          <p:cNvPr id="1032" name="Picture 8" descr="Newton-Fund-Master-rgb"/>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90316" y="0"/>
            <a:ext cx="1853711"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94409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hf hdr="0" ftr="0" dt="0"/>
  <p:txStyles>
    <p:titleStyle>
      <a:lvl1pPr algn="l" defTabSz="957263" rtl="0" eaLnBrk="0" fontAlgn="base" hangingPunct="0">
        <a:spcBef>
          <a:spcPct val="0"/>
        </a:spcBef>
        <a:spcAft>
          <a:spcPct val="0"/>
        </a:spcAft>
        <a:defRPr sz="4200">
          <a:solidFill>
            <a:schemeClr val="tx2"/>
          </a:solidFill>
          <a:latin typeface="+mj-lt"/>
          <a:ea typeface="+mj-ea"/>
          <a:cs typeface="+mj-cs"/>
        </a:defRPr>
      </a:lvl1pPr>
      <a:lvl2pPr algn="l" defTabSz="957263" rtl="0" eaLnBrk="0" fontAlgn="base" hangingPunct="0">
        <a:spcBef>
          <a:spcPct val="0"/>
        </a:spcBef>
        <a:spcAft>
          <a:spcPct val="0"/>
        </a:spcAft>
        <a:defRPr sz="4200">
          <a:solidFill>
            <a:schemeClr val="tx2"/>
          </a:solidFill>
          <a:latin typeface="Arial" charset="0"/>
        </a:defRPr>
      </a:lvl2pPr>
      <a:lvl3pPr algn="l" defTabSz="957263" rtl="0" eaLnBrk="0" fontAlgn="base" hangingPunct="0">
        <a:spcBef>
          <a:spcPct val="0"/>
        </a:spcBef>
        <a:spcAft>
          <a:spcPct val="0"/>
        </a:spcAft>
        <a:defRPr sz="4200">
          <a:solidFill>
            <a:schemeClr val="tx2"/>
          </a:solidFill>
          <a:latin typeface="Arial" charset="0"/>
        </a:defRPr>
      </a:lvl3pPr>
      <a:lvl4pPr algn="l" defTabSz="957263" rtl="0" eaLnBrk="0" fontAlgn="base" hangingPunct="0">
        <a:spcBef>
          <a:spcPct val="0"/>
        </a:spcBef>
        <a:spcAft>
          <a:spcPct val="0"/>
        </a:spcAft>
        <a:defRPr sz="4200">
          <a:solidFill>
            <a:schemeClr val="tx2"/>
          </a:solidFill>
          <a:latin typeface="Arial" charset="0"/>
        </a:defRPr>
      </a:lvl4pPr>
      <a:lvl5pPr algn="l" defTabSz="957263" rtl="0" eaLnBrk="0" fontAlgn="base" hangingPunct="0">
        <a:spcBef>
          <a:spcPct val="0"/>
        </a:spcBef>
        <a:spcAft>
          <a:spcPct val="0"/>
        </a:spcAft>
        <a:defRPr sz="4200">
          <a:solidFill>
            <a:schemeClr val="tx2"/>
          </a:solidFill>
          <a:latin typeface="Arial" charset="0"/>
        </a:defRPr>
      </a:lvl5pPr>
      <a:lvl6pPr marL="457200" algn="l" defTabSz="957263" rtl="0" fontAlgn="base">
        <a:spcBef>
          <a:spcPct val="0"/>
        </a:spcBef>
        <a:spcAft>
          <a:spcPct val="0"/>
        </a:spcAft>
        <a:defRPr sz="4200">
          <a:solidFill>
            <a:schemeClr val="tx2"/>
          </a:solidFill>
          <a:latin typeface="Arial" charset="0"/>
        </a:defRPr>
      </a:lvl6pPr>
      <a:lvl7pPr marL="914400" algn="l" defTabSz="957263" rtl="0" fontAlgn="base">
        <a:spcBef>
          <a:spcPct val="0"/>
        </a:spcBef>
        <a:spcAft>
          <a:spcPct val="0"/>
        </a:spcAft>
        <a:defRPr sz="4200">
          <a:solidFill>
            <a:schemeClr val="tx2"/>
          </a:solidFill>
          <a:latin typeface="Arial" charset="0"/>
        </a:defRPr>
      </a:lvl7pPr>
      <a:lvl8pPr marL="1371600" algn="l" defTabSz="957263" rtl="0" fontAlgn="base">
        <a:spcBef>
          <a:spcPct val="0"/>
        </a:spcBef>
        <a:spcAft>
          <a:spcPct val="0"/>
        </a:spcAft>
        <a:defRPr sz="4200">
          <a:solidFill>
            <a:schemeClr val="tx2"/>
          </a:solidFill>
          <a:latin typeface="Arial" charset="0"/>
        </a:defRPr>
      </a:lvl8pPr>
      <a:lvl9pPr marL="1828800" algn="l" defTabSz="957263" rtl="0" fontAlgn="base">
        <a:spcBef>
          <a:spcPct val="0"/>
        </a:spcBef>
        <a:spcAft>
          <a:spcPct val="0"/>
        </a:spcAft>
        <a:defRPr sz="4200">
          <a:solidFill>
            <a:schemeClr val="tx2"/>
          </a:solidFill>
          <a:latin typeface="Arial" charset="0"/>
        </a:defRPr>
      </a:lvl9pPr>
    </p:titleStyle>
    <p:bodyStyle>
      <a:lvl1pPr marL="358775" indent="-358775" algn="l" defTabSz="957263" rtl="0" eaLnBrk="0" fontAlgn="base" hangingPunct="0">
        <a:spcBef>
          <a:spcPct val="20000"/>
        </a:spcBef>
        <a:spcAft>
          <a:spcPct val="0"/>
        </a:spcAft>
        <a:buClr>
          <a:schemeClr val="tx2"/>
        </a:buClr>
        <a:buChar char="•"/>
        <a:defRPr sz="29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2"/>
        </a:buClr>
        <a:buChar char="–"/>
        <a:defRPr sz="2700">
          <a:solidFill>
            <a:schemeClr val="tx1"/>
          </a:solidFill>
          <a:latin typeface="+mn-lt"/>
        </a:defRPr>
      </a:lvl2pPr>
      <a:lvl3pPr marL="1196975" indent="-239713" algn="l" defTabSz="957263" rtl="0" eaLnBrk="0" fontAlgn="base" hangingPunct="0">
        <a:spcBef>
          <a:spcPct val="20000"/>
        </a:spcBef>
        <a:spcAft>
          <a:spcPct val="0"/>
        </a:spcAft>
        <a:buClr>
          <a:schemeClr val="tx2"/>
        </a:buClr>
        <a:buChar char="•"/>
        <a:defRPr sz="2500">
          <a:solidFill>
            <a:schemeClr val="tx1"/>
          </a:solidFill>
          <a:latin typeface="+mn-lt"/>
        </a:defRPr>
      </a:lvl3pPr>
      <a:lvl4pPr marL="1676400" indent="-239713" algn="l" defTabSz="957263" rtl="0" eaLnBrk="0" fontAlgn="base" hangingPunct="0">
        <a:spcBef>
          <a:spcPct val="20000"/>
        </a:spcBef>
        <a:spcAft>
          <a:spcPct val="0"/>
        </a:spcAft>
        <a:buClr>
          <a:schemeClr val="tx2"/>
        </a:buClr>
        <a:buChar char="–"/>
        <a:defRPr sz="2300">
          <a:solidFill>
            <a:schemeClr val="tx1"/>
          </a:solidFill>
          <a:latin typeface="+mn-lt"/>
        </a:defRPr>
      </a:lvl4pPr>
      <a:lvl5pPr marL="2154238" indent="-238125" algn="l" defTabSz="957263" rtl="0" eaLnBrk="0" fontAlgn="base" hangingPunct="0">
        <a:spcBef>
          <a:spcPct val="20000"/>
        </a:spcBef>
        <a:spcAft>
          <a:spcPct val="0"/>
        </a:spcAft>
        <a:buClr>
          <a:schemeClr val="tx2"/>
        </a:buClr>
        <a:buChar char="•"/>
        <a:defRPr sz="2100">
          <a:solidFill>
            <a:schemeClr val="tx1"/>
          </a:solidFill>
          <a:latin typeface="+mn-lt"/>
        </a:defRPr>
      </a:lvl5pPr>
      <a:lvl6pPr marL="2611438" indent="-238125" algn="l" defTabSz="957263" rtl="0" fontAlgn="base">
        <a:spcBef>
          <a:spcPct val="20000"/>
        </a:spcBef>
        <a:spcAft>
          <a:spcPct val="0"/>
        </a:spcAft>
        <a:buClr>
          <a:schemeClr val="tx2"/>
        </a:buClr>
        <a:buChar char="•"/>
        <a:defRPr sz="2100">
          <a:solidFill>
            <a:schemeClr val="tx1"/>
          </a:solidFill>
          <a:latin typeface="+mn-lt"/>
        </a:defRPr>
      </a:lvl6pPr>
      <a:lvl7pPr marL="3068638" indent="-238125" algn="l" defTabSz="957263" rtl="0" fontAlgn="base">
        <a:spcBef>
          <a:spcPct val="20000"/>
        </a:spcBef>
        <a:spcAft>
          <a:spcPct val="0"/>
        </a:spcAft>
        <a:buClr>
          <a:schemeClr val="tx2"/>
        </a:buClr>
        <a:buChar char="•"/>
        <a:defRPr sz="2100">
          <a:solidFill>
            <a:schemeClr val="tx1"/>
          </a:solidFill>
          <a:latin typeface="+mn-lt"/>
        </a:defRPr>
      </a:lvl7pPr>
      <a:lvl8pPr marL="3525838" indent="-238125" algn="l" defTabSz="957263" rtl="0" fontAlgn="base">
        <a:spcBef>
          <a:spcPct val="20000"/>
        </a:spcBef>
        <a:spcAft>
          <a:spcPct val="0"/>
        </a:spcAft>
        <a:buClr>
          <a:schemeClr val="tx2"/>
        </a:buClr>
        <a:buChar char="•"/>
        <a:defRPr sz="2100">
          <a:solidFill>
            <a:schemeClr val="tx1"/>
          </a:solidFill>
          <a:latin typeface="+mn-lt"/>
        </a:defRPr>
      </a:lvl8pPr>
      <a:lvl9pPr marL="3983038" indent="-238125" algn="l" defTabSz="957263" rtl="0" fontAlgn="base">
        <a:spcBef>
          <a:spcPct val="20000"/>
        </a:spcBef>
        <a:spcAft>
          <a:spcPct val="0"/>
        </a:spcAft>
        <a:buClr>
          <a:schemeClr val="tx2"/>
        </a:buClr>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85725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81000" y="2076450"/>
            <a:ext cx="8382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4343400" y="6427788"/>
            <a:ext cx="685800" cy="4572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fld id="{4E652CAC-4E69-4CAD-93F2-CCB72B0A8052}" type="slidenum">
              <a:rPr lang="en-GB">
                <a:solidFill>
                  <a:srgbClr val="000000"/>
                </a:solidFill>
              </a:rPr>
              <a:pPr fontAlgn="base">
                <a:spcAft>
                  <a:spcPct val="0"/>
                </a:spcAft>
                <a:defRPr/>
              </a:pPr>
              <a:t>‹#›</a:t>
            </a:fld>
            <a:endParaRPr lang="en-GB">
              <a:solidFill>
                <a:srgbClr val="000000"/>
              </a:solidFill>
            </a:endParaRPr>
          </a:p>
        </p:txBody>
      </p:sp>
      <p:sp>
        <p:nvSpPr>
          <p:cNvPr id="1029" name="Rectangle 5"/>
          <p:cNvSpPr>
            <a:spLocks noGrp="1" noChangeArrowheads="1"/>
          </p:cNvSpPr>
          <p:nvPr>
            <p:ph type="ftr" sz="quarter" idx="3"/>
          </p:nvPr>
        </p:nvSpPr>
        <p:spPr bwMode="auto">
          <a:xfrm>
            <a:off x="381000" y="6427788"/>
            <a:ext cx="39624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endParaRPr lang="en-US">
              <a:solidFill>
                <a:srgbClr val="000000"/>
              </a:solidFill>
            </a:endParaRPr>
          </a:p>
        </p:txBody>
      </p:sp>
      <p:sp>
        <p:nvSpPr>
          <p:cNvPr id="1028" name="Rectangle 4"/>
          <p:cNvSpPr>
            <a:spLocks noGrp="1" noChangeArrowheads="1"/>
          </p:cNvSpPr>
          <p:nvPr>
            <p:ph type="dt" sz="half" idx="2"/>
          </p:nvPr>
        </p:nvSpPr>
        <p:spPr bwMode="auto">
          <a:xfrm>
            <a:off x="381000" y="6656388"/>
            <a:ext cx="3962400" cy="2286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lvl1pPr>
              <a:spcBef>
                <a:spcPct val="0"/>
              </a:spcBef>
              <a:defRPr sz="1500"/>
            </a:lvl1pPr>
          </a:lstStyle>
          <a:p>
            <a:pPr fontAlgn="base">
              <a:spcAft>
                <a:spcPct val="0"/>
              </a:spcAft>
              <a:defRPr/>
            </a:pPr>
            <a:endParaRPr lang="en-US">
              <a:solidFill>
                <a:srgbClr val="000000"/>
              </a:solidFill>
            </a:endParaRPr>
          </a:p>
        </p:txBody>
      </p:sp>
      <p:sp>
        <p:nvSpPr>
          <p:cNvPr id="1031" name="Line 17"/>
          <p:cNvSpPr>
            <a:spLocks noChangeShapeType="1"/>
          </p:cNvSpPr>
          <p:nvPr/>
        </p:nvSpPr>
        <p:spPr bwMode="auto">
          <a:xfrm>
            <a:off x="381000" y="819150"/>
            <a:ext cx="85344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GB">
              <a:solidFill>
                <a:srgbClr val="000000"/>
              </a:solidFill>
            </a:endParaRPr>
          </a:p>
        </p:txBody>
      </p:sp>
      <p:pic>
        <p:nvPicPr>
          <p:cNvPr id="1032" name="Picture 8" descr="Newton-Fund-Master-rgb"/>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290289" y="0"/>
            <a:ext cx="1853711"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64524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hf hdr="0" ftr="0" dt="0"/>
  <p:txStyles>
    <p:titleStyle>
      <a:lvl1pPr algn="l" defTabSz="957263" rtl="0" eaLnBrk="0" fontAlgn="base" hangingPunct="0">
        <a:spcBef>
          <a:spcPct val="0"/>
        </a:spcBef>
        <a:spcAft>
          <a:spcPct val="0"/>
        </a:spcAft>
        <a:defRPr sz="4200">
          <a:solidFill>
            <a:schemeClr val="tx2"/>
          </a:solidFill>
          <a:latin typeface="+mj-lt"/>
          <a:ea typeface="+mj-ea"/>
          <a:cs typeface="+mj-cs"/>
        </a:defRPr>
      </a:lvl1pPr>
      <a:lvl2pPr algn="l" defTabSz="957263" rtl="0" eaLnBrk="0" fontAlgn="base" hangingPunct="0">
        <a:spcBef>
          <a:spcPct val="0"/>
        </a:spcBef>
        <a:spcAft>
          <a:spcPct val="0"/>
        </a:spcAft>
        <a:defRPr sz="4200">
          <a:solidFill>
            <a:schemeClr val="tx2"/>
          </a:solidFill>
          <a:latin typeface="Arial" charset="0"/>
        </a:defRPr>
      </a:lvl2pPr>
      <a:lvl3pPr algn="l" defTabSz="957263" rtl="0" eaLnBrk="0" fontAlgn="base" hangingPunct="0">
        <a:spcBef>
          <a:spcPct val="0"/>
        </a:spcBef>
        <a:spcAft>
          <a:spcPct val="0"/>
        </a:spcAft>
        <a:defRPr sz="4200">
          <a:solidFill>
            <a:schemeClr val="tx2"/>
          </a:solidFill>
          <a:latin typeface="Arial" charset="0"/>
        </a:defRPr>
      </a:lvl3pPr>
      <a:lvl4pPr algn="l" defTabSz="957263" rtl="0" eaLnBrk="0" fontAlgn="base" hangingPunct="0">
        <a:spcBef>
          <a:spcPct val="0"/>
        </a:spcBef>
        <a:spcAft>
          <a:spcPct val="0"/>
        </a:spcAft>
        <a:defRPr sz="4200">
          <a:solidFill>
            <a:schemeClr val="tx2"/>
          </a:solidFill>
          <a:latin typeface="Arial" charset="0"/>
        </a:defRPr>
      </a:lvl4pPr>
      <a:lvl5pPr algn="l" defTabSz="957263" rtl="0" eaLnBrk="0" fontAlgn="base" hangingPunct="0">
        <a:spcBef>
          <a:spcPct val="0"/>
        </a:spcBef>
        <a:spcAft>
          <a:spcPct val="0"/>
        </a:spcAft>
        <a:defRPr sz="4200">
          <a:solidFill>
            <a:schemeClr val="tx2"/>
          </a:solidFill>
          <a:latin typeface="Arial" charset="0"/>
        </a:defRPr>
      </a:lvl5pPr>
      <a:lvl6pPr marL="457200" algn="l" defTabSz="957263" rtl="0" fontAlgn="base">
        <a:spcBef>
          <a:spcPct val="0"/>
        </a:spcBef>
        <a:spcAft>
          <a:spcPct val="0"/>
        </a:spcAft>
        <a:defRPr sz="4200">
          <a:solidFill>
            <a:schemeClr val="tx2"/>
          </a:solidFill>
          <a:latin typeface="Arial" charset="0"/>
        </a:defRPr>
      </a:lvl6pPr>
      <a:lvl7pPr marL="914400" algn="l" defTabSz="957263" rtl="0" fontAlgn="base">
        <a:spcBef>
          <a:spcPct val="0"/>
        </a:spcBef>
        <a:spcAft>
          <a:spcPct val="0"/>
        </a:spcAft>
        <a:defRPr sz="4200">
          <a:solidFill>
            <a:schemeClr val="tx2"/>
          </a:solidFill>
          <a:latin typeface="Arial" charset="0"/>
        </a:defRPr>
      </a:lvl7pPr>
      <a:lvl8pPr marL="1371600" algn="l" defTabSz="957263" rtl="0" fontAlgn="base">
        <a:spcBef>
          <a:spcPct val="0"/>
        </a:spcBef>
        <a:spcAft>
          <a:spcPct val="0"/>
        </a:spcAft>
        <a:defRPr sz="4200">
          <a:solidFill>
            <a:schemeClr val="tx2"/>
          </a:solidFill>
          <a:latin typeface="Arial" charset="0"/>
        </a:defRPr>
      </a:lvl8pPr>
      <a:lvl9pPr marL="1828800" algn="l" defTabSz="957263" rtl="0" fontAlgn="base">
        <a:spcBef>
          <a:spcPct val="0"/>
        </a:spcBef>
        <a:spcAft>
          <a:spcPct val="0"/>
        </a:spcAft>
        <a:defRPr sz="4200">
          <a:solidFill>
            <a:schemeClr val="tx2"/>
          </a:solidFill>
          <a:latin typeface="Arial" charset="0"/>
        </a:defRPr>
      </a:lvl9pPr>
    </p:titleStyle>
    <p:bodyStyle>
      <a:lvl1pPr marL="358775" indent="-358775" algn="l" defTabSz="957263" rtl="0" eaLnBrk="0" fontAlgn="base" hangingPunct="0">
        <a:spcBef>
          <a:spcPct val="20000"/>
        </a:spcBef>
        <a:spcAft>
          <a:spcPct val="0"/>
        </a:spcAft>
        <a:buClr>
          <a:schemeClr val="tx2"/>
        </a:buClr>
        <a:buChar char="•"/>
        <a:defRPr sz="29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2"/>
        </a:buClr>
        <a:buChar char="–"/>
        <a:defRPr sz="2700">
          <a:solidFill>
            <a:schemeClr val="tx1"/>
          </a:solidFill>
          <a:latin typeface="+mn-lt"/>
        </a:defRPr>
      </a:lvl2pPr>
      <a:lvl3pPr marL="1196975" indent="-239713" algn="l" defTabSz="957263" rtl="0" eaLnBrk="0" fontAlgn="base" hangingPunct="0">
        <a:spcBef>
          <a:spcPct val="20000"/>
        </a:spcBef>
        <a:spcAft>
          <a:spcPct val="0"/>
        </a:spcAft>
        <a:buClr>
          <a:schemeClr val="tx2"/>
        </a:buClr>
        <a:buChar char="•"/>
        <a:defRPr sz="2500">
          <a:solidFill>
            <a:schemeClr val="tx1"/>
          </a:solidFill>
          <a:latin typeface="+mn-lt"/>
        </a:defRPr>
      </a:lvl3pPr>
      <a:lvl4pPr marL="1676400" indent="-239713" algn="l" defTabSz="957263" rtl="0" eaLnBrk="0" fontAlgn="base" hangingPunct="0">
        <a:spcBef>
          <a:spcPct val="20000"/>
        </a:spcBef>
        <a:spcAft>
          <a:spcPct val="0"/>
        </a:spcAft>
        <a:buClr>
          <a:schemeClr val="tx2"/>
        </a:buClr>
        <a:buChar char="–"/>
        <a:defRPr sz="2300">
          <a:solidFill>
            <a:schemeClr val="tx1"/>
          </a:solidFill>
          <a:latin typeface="+mn-lt"/>
        </a:defRPr>
      </a:lvl4pPr>
      <a:lvl5pPr marL="2154238" indent="-238125" algn="l" defTabSz="957263" rtl="0" eaLnBrk="0" fontAlgn="base" hangingPunct="0">
        <a:spcBef>
          <a:spcPct val="20000"/>
        </a:spcBef>
        <a:spcAft>
          <a:spcPct val="0"/>
        </a:spcAft>
        <a:buClr>
          <a:schemeClr val="tx2"/>
        </a:buClr>
        <a:buChar char="•"/>
        <a:defRPr sz="2100">
          <a:solidFill>
            <a:schemeClr val="tx1"/>
          </a:solidFill>
          <a:latin typeface="+mn-lt"/>
        </a:defRPr>
      </a:lvl5pPr>
      <a:lvl6pPr marL="2611438" indent="-238125" algn="l" defTabSz="957263" rtl="0" fontAlgn="base">
        <a:spcBef>
          <a:spcPct val="20000"/>
        </a:spcBef>
        <a:spcAft>
          <a:spcPct val="0"/>
        </a:spcAft>
        <a:buClr>
          <a:schemeClr val="tx2"/>
        </a:buClr>
        <a:buChar char="•"/>
        <a:defRPr sz="2100">
          <a:solidFill>
            <a:schemeClr val="tx1"/>
          </a:solidFill>
          <a:latin typeface="+mn-lt"/>
        </a:defRPr>
      </a:lvl6pPr>
      <a:lvl7pPr marL="3068638" indent="-238125" algn="l" defTabSz="957263" rtl="0" fontAlgn="base">
        <a:spcBef>
          <a:spcPct val="20000"/>
        </a:spcBef>
        <a:spcAft>
          <a:spcPct val="0"/>
        </a:spcAft>
        <a:buClr>
          <a:schemeClr val="tx2"/>
        </a:buClr>
        <a:buChar char="•"/>
        <a:defRPr sz="2100">
          <a:solidFill>
            <a:schemeClr val="tx1"/>
          </a:solidFill>
          <a:latin typeface="+mn-lt"/>
        </a:defRPr>
      </a:lvl7pPr>
      <a:lvl8pPr marL="3525838" indent="-238125" algn="l" defTabSz="957263" rtl="0" fontAlgn="base">
        <a:spcBef>
          <a:spcPct val="20000"/>
        </a:spcBef>
        <a:spcAft>
          <a:spcPct val="0"/>
        </a:spcAft>
        <a:buClr>
          <a:schemeClr val="tx2"/>
        </a:buClr>
        <a:buChar char="•"/>
        <a:defRPr sz="2100">
          <a:solidFill>
            <a:schemeClr val="tx1"/>
          </a:solidFill>
          <a:latin typeface="+mn-lt"/>
        </a:defRPr>
      </a:lvl8pPr>
      <a:lvl9pPr marL="3983038" indent="-238125" algn="l" defTabSz="957263" rtl="0" fontAlgn="base">
        <a:spcBef>
          <a:spcPct val="20000"/>
        </a:spcBef>
        <a:spcAft>
          <a:spcPct val="0"/>
        </a:spcAft>
        <a:buClr>
          <a:schemeClr val="tx2"/>
        </a:buClr>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gif"/><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6.gif"/><Relationship Id="rId5" Type="http://schemas.openxmlformats.org/officeDocument/2006/relationships/image" Target="../media/image35.jpg"/><Relationship Id="rId10" Type="http://schemas.openxmlformats.org/officeDocument/2006/relationships/image" Target="../media/image40.jpg"/><Relationship Id="rId4" Type="http://schemas.openxmlformats.org/officeDocument/2006/relationships/image" Target="../media/image34.jpg"/><Relationship Id="rId9" Type="http://schemas.openxmlformats.org/officeDocument/2006/relationships/image" Target="../media/image39.jpg"/></Relationships>
</file>

<file path=ppt/slides/_rels/slide11.xml.rels><?xml version="1.0" encoding="UTF-8" standalone="yes"?>
<Relationships xmlns="http://schemas.openxmlformats.org/package/2006/relationships"><Relationship Id="rId3" Type="http://schemas.openxmlformats.org/officeDocument/2006/relationships/hyperlink" Target="mailto:pijarana.samukkan@fco.gov.uk"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3" Type="http://schemas.openxmlformats.org/officeDocument/2006/relationships/hyperlink" Target="https://royalsociety.org/grants-schemes-awards/grants/newton-fund/" TargetMode="External"/><Relationship Id="rId2" Type="http://schemas.openxmlformats.org/officeDocument/2006/relationships/hyperlink" Target="http://www.britac.ac.uk/funding/guide/newton.cfm" TargetMode="External"/><Relationship Id="rId1" Type="http://schemas.openxmlformats.org/officeDocument/2006/relationships/slideLayout" Target="../slideLayouts/slideLayout3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royalsociety.org/grants-schemes-awards/grants/newton-fund/" TargetMode="External"/><Relationship Id="rId2" Type="http://schemas.openxmlformats.org/officeDocument/2006/relationships/hyperlink" Target="http://www.britac.ac.uk/funding/guide/newton.cfm" TargetMode="External"/><Relationship Id="rId1" Type="http://schemas.openxmlformats.org/officeDocument/2006/relationships/slideLayout" Target="../slideLayouts/slideLayout33.xml"/><Relationship Id="rId6" Type="http://schemas.openxmlformats.org/officeDocument/2006/relationships/image" Target="../media/image34.jpg"/><Relationship Id="rId5" Type="http://schemas.openxmlformats.org/officeDocument/2006/relationships/image" Target="../media/image41.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raeng.org.uk/default.htm" TargetMode="External"/><Relationship Id="rId1" Type="http://schemas.openxmlformats.org/officeDocument/2006/relationships/slideLayout" Target="../slideLayouts/slideLayout33.xml"/><Relationship Id="rId5" Type="http://schemas.openxmlformats.org/officeDocument/2006/relationships/image" Target="../media/image34.jp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hyperlink" Target="//upload.wikimedia.org/wikipedia/commons/f/ff/Researcher_looks_through_microscope_(1).jpg"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10.jpeg"/><Relationship Id="rId7" Type="http://schemas.openxmlformats.org/officeDocument/2006/relationships/hyperlink" Target="http://raeng.org.uk/default.htm" TargetMode="External"/><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hyperlink" Target="http://www.rcuk.ac.uk/" TargetMode="External"/><Relationship Id="rId16"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hyperlink" Target="https://royalsociety.org/" TargetMode="External"/><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2.png"/><Relationship Id="rId9" Type="http://schemas.openxmlformats.org/officeDocument/2006/relationships/image" Target="../media/image13.jpe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04446" y="2708920"/>
            <a:ext cx="8382000" cy="2655888"/>
          </a:xfrm>
        </p:spPr>
        <p:txBody>
          <a:bodyPr/>
          <a:lstStyle/>
          <a:p>
            <a:pPr algn="ctr" eaLnBrk="1" hangingPunct="1"/>
            <a:r>
              <a:rPr lang="en-GB" altLang="en-US" sz="4400" b="1" dirty="0" smtClean="0">
                <a:solidFill>
                  <a:schemeClr val="accent2"/>
                </a:solidFill>
                <a:effectLst>
                  <a:outerShdw blurRad="38100" dist="38100" dir="2700000" algn="tl">
                    <a:srgbClr val="000000">
                      <a:alpha val="43137"/>
                    </a:srgbClr>
                  </a:outerShdw>
                </a:effectLst>
              </a:rPr>
              <a:t>The Newton Fund </a:t>
            </a:r>
            <a:br>
              <a:rPr lang="en-GB" altLang="en-US" sz="4400" b="1" dirty="0" smtClean="0">
                <a:solidFill>
                  <a:schemeClr val="accent2"/>
                </a:solidFill>
                <a:effectLst>
                  <a:outerShdw blurRad="38100" dist="38100" dir="2700000" algn="tl">
                    <a:srgbClr val="000000">
                      <a:alpha val="43137"/>
                    </a:srgbClr>
                  </a:outerShdw>
                </a:effectLst>
              </a:rPr>
            </a:br>
            <a:r>
              <a:rPr lang="en-GB" altLang="en-US" sz="3800" b="1" dirty="0" smtClean="0">
                <a:solidFill>
                  <a:srgbClr val="660066"/>
                </a:solidFill>
                <a:effectLst>
                  <a:outerShdw blurRad="38100" dist="38100" dir="2700000" algn="tl">
                    <a:srgbClr val="000000">
                      <a:alpha val="43137"/>
                    </a:srgbClr>
                  </a:outerShdw>
                </a:effectLst>
              </a:rPr>
              <a:t/>
            </a:r>
            <a:br>
              <a:rPr lang="en-GB" altLang="en-US" sz="3800" b="1" dirty="0" smtClean="0">
                <a:solidFill>
                  <a:srgbClr val="660066"/>
                </a:solidFill>
                <a:effectLst>
                  <a:outerShdw blurRad="38100" dist="38100" dir="2700000" algn="tl">
                    <a:srgbClr val="000000">
                      <a:alpha val="43137"/>
                    </a:srgbClr>
                  </a:outerShdw>
                </a:effectLst>
              </a:rPr>
            </a:br>
            <a:r>
              <a:rPr lang="en-GB" altLang="en-US" sz="2800" i="1" dirty="0" smtClean="0">
                <a:solidFill>
                  <a:schemeClr val="accent2"/>
                </a:solidFill>
                <a:effectLst>
                  <a:outerShdw blurRad="38100" dist="38100" dir="2700000" algn="tl">
                    <a:srgbClr val="000000">
                      <a:alpha val="43137"/>
                    </a:srgbClr>
                  </a:outerShdw>
                </a:effectLst>
              </a:rPr>
              <a:t>“Research and Innovation for </a:t>
            </a:r>
            <a:br>
              <a:rPr lang="en-GB" altLang="en-US" sz="2800" i="1" dirty="0" smtClean="0">
                <a:solidFill>
                  <a:schemeClr val="accent2"/>
                </a:solidFill>
                <a:effectLst>
                  <a:outerShdw blurRad="38100" dist="38100" dir="2700000" algn="tl">
                    <a:srgbClr val="000000">
                      <a:alpha val="43137"/>
                    </a:srgbClr>
                  </a:outerShdw>
                </a:effectLst>
              </a:rPr>
            </a:br>
            <a:r>
              <a:rPr lang="en-GB" altLang="en-US" sz="2800" i="1" dirty="0" smtClean="0">
                <a:solidFill>
                  <a:schemeClr val="accent2"/>
                </a:solidFill>
                <a:effectLst>
                  <a:outerShdw blurRad="38100" dist="38100" dir="2700000" algn="tl">
                    <a:srgbClr val="000000">
                      <a:alpha val="43137"/>
                    </a:srgbClr>
                  </a:outerShdw>
                </a:effectLst>
              </a:rPr>
              <a:t>Growth and Prosperity”</a:t>
            </a:r>
            <a:r>
              <a:rPr lang="en-GB" altLang="en-US" sz="3800" b="1" dirty="0" smtClean="0">
                <a:solidFill>
                  <a:srgbClr val="660066"/>
                </a:solidFill>
                <a:effectLst>
                  <a:outerShdw blurRad="38100" dist="38100" dir="2700000" algn="tl">
                    <a:srgbClr val="000000">
                      <a:alpha val="43137"/>
                    </a:srgbClr>
                  </a:outerShdw>
                </a:effectLst>
              </a:rPr>
              <a:t/>
            </a:r>
            <a:br>
              <a:rPr lang="en-GB" altLang="en-US" sz="3800" b="1" dirty="0" smtClean="0">
                <a:solidFill>
                  <a:srgbClr val="660066"/>
                </a:solidFill>
                <a:effectLst>
                  <a:outerShdw blurRad="38100" dist="38100" dir="2700000" algn="tl">
                    <a:srgbClr val="000000">
                      <a:alpha val="43137"/>
                    </a:srgbClr>
                  </a:outerShdw>
                </a:effectLst>
              </a:rPr>
            </a:br>
            <a:r>
              <a:rPr lang="en-GB" altLang="en-US" sz="3700" b="1" dirty="0" smtClean="0">
                <a:solidFill>
                  <a:schemeClr val="tx1"/>
                </a:solidFill>
                <a:effectLst>
                  <a:outerShdw blurRad="38100" dist="38100" dir="2700000" algn="tl">
                    <a:srgbClr val="000000">
                      <a:alpha val="43137"/>
                    </a:srgbClr>
                  </a:outerShdw>
                </a:effectLst>
              </a:rPr>
              <a:t/>
            </a:r>
            <a:br>
              <a:rPr lang="en-GB" altLang="en-US" sz="3700" b="1" dirty="0" smtClean="0">
                <a:solidFill>
                  <a:schemeClr val="tx1"/>
                </a:solidFill>
                <a:effectLst>
                  <a:outerShdw blurRad="38100" dist="38100" dir="2700000" algn="tl">
                    <a:srgbClr val="000000">
                      <a:alpha val="43137"/>
                    </a:srgbClr>
                  </a:outerShdw>
                </a:effectLst>
              </a:rPr>
            </a:br>
            <a:r>
              <a:rPr lang="en-GB" altLang="en-US" sz="2800" b="1" dirty="0" smtClean="0">
                <a:solidFill>
                  <a:schemeClr val="tx1"/>
                </a:solidFill>
                <a:effectLst>
                  <a:outerShdw blurRad="38100" dist="38100" dir="2700000" algn="tl">
                    <a:srgbClr val="000000">
                      <a:alpha val="43137"/>
                    </a:srgbClr>
                  </a:outerShdw>
                </a:effectLst>
              </a:rPr>
              <a:t/>
            </a:r>
            <a:br>
              <a:rPr lang="en-GB" altLang="en-US" sz="2800" b="1" dirty="0" smtClean="0">
                <a:solidFill>
                  <a:schemeClr val="tx1"/>
                </a:solidFill>
                <a:effectLst>
                  <a:outerShdw blurRad="38100" dist="38100" dir="2700000" algn="tl">
                    <a:srgbClr val="000000">
                      <a:alpha val="43137"/>
                    </a:srgbClr>
                  </a:outerShdw>
                </a:effectLst>
              </a:rPr>
            </a:br>
            <a:endParaRPr lang="en-GB" altLang="en-US" sz="2000" b="1" dirty="0" smtClean="0">
              <a:solidFill>
                <a:schemeClr val="tx1"/>
              </a:solidFill>
              <a:effectLst>
                <a:outerShdw blurRad="38100" dist="38100" dir="2700000" algn="tl">
                  <a:srgbClr val="000000">
                    <a:alpha val="43137"/>
                  </a:srgbClr>
                </a:outerShdw>
              </a:effectLst>
            </a:endParaRPr>
          </a:p>
        </p:txBody>
      </p:sp>
      <p:sp>
        <p:nvSpPr>
          <p:cNvPr id="2" name="TextBox 1"/>
          <p:cNvSpPr txBox="1"/>
          <p:nvPr/>
        </p:nvSpPr>
        <p:spPr>
          <a:xfrm>
            <a:off x="6433136" y="6093296"/>
            <a:ext cx="2392881" cy="369332"/>
          </a:xfrm>
          <a:prstGeom prst="rect">
            <a:avLst/>
          </a:prstGeom>
          <a:noFill/>
        </p:spPr>
        <p:txBody>
          <a:bodyPr wrap="square" rtlCol="0">
            <a:spAutoFit/>
          </a:bodyPr>
          <a:lstStyle/>
          <a:p>
            <a:pPr algn="r" fontAlgn="base">
              <a:spcBef>
                <a:spcPct val="50000"/>
              </a:spcBef>
              <a:spcAft>
                <a:spcPct val="0"/>
              </a:spcAft>
            </a:pPr>
            <a:r>
              <a:rPr lang="en-US" b="1" dirty="0" smtClean="0">
                <a:solidFill>
                  <a:srgbClr val="000000"/>
                </a:solidFill>
              </a:rPr>
              <a:t>January 2016</a:t>
            </a:r>
            <a:endParaRPr lang="th-TH" b="1" dirty="0">
              <a:solidFill>
                <a:srgbClr val="000000"/>
              </a:solidFill>
            </a:endParaRPr>
          </a:p>
        </p:txBody>
      </p:sp>
    </p:spTree>
    <p:extLst>
      <p:ext uri="{BB962C8B-B14F-4D97-AF65-F5344CB8AC3E}">
        <p14:creationId xmlns:p14="http://schemas.microsoft.com/office/powerpoint/2010/main" val="2595916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83944" y="-26988"/>
            <a:ext cx="850802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3200" b="1" dirty="0" smtClean="0">
                <a:solidFill>
                  <a:srgbClr val="660066"/>
                </a:solidFill>
              </a:rPr>
              <a:t>Thailand </a:t>
            </a:r>
            <a:r>
              <a:rPr lang="en-GB" altLang="en-US" sz="3200" b="1" dirty="0">
                <a:solidFill>
                  <a:srgbClr val="660066"/>
                </a:solidFill>
              </a:rPr>
              <a:t>Delivery Partners   </a:t>
            </a:r>
          </a:p>
        </p:txBody>
      </p:sp>
      <p:sp>
        <p:nvSpPr>
          <p:cNvPr id="5127" name="Rectangle 123"/>
          <p:cNvSpPr>
            <a:spLocks noChangeArrowheads="1"/>
          </p:cNvSpPr>
          <p:nvPr/>
        </p:nvSpPr>
        <p:spPr bwMode="auto">
          <a:xfrm>
            <a:off x="317994" y="836640"/>
            <a:ext cx="8573965"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20000"/>
              </a:spcAft>
              <a:buClrTx/>
              <a:buFontTx/>
              <a:buNone/>
            </a:pPr>
            <a:r>
              <a:rPr lang="en-GB" altLang="en-US" sz="1800" dirty="0">
                <a:solidFill>
                  <a:srgbClr val="000000"/>
                </a:solidFill>
              </a:rPr>
              <a:t>Our aim is to build strong, sustainable and systemic links between every part of our research base and innovation ecosystem – and </a:t>
            </a:r>
            <a:r>
              <a:rPr lang="en-GB" altLang="en-US" sz="1800" b="1" dirty="0">
                <a:solidFill>
                  <a:srgbClr val="003478"/>
                </a:solidFill>
              </a:rPr>
              <a:t>every part of yours</a:t>
            </a:r>
          </a:p>
        </p:txBody>
      </p:sp>
      <p:sp>
        <p:nvSpPr>
          <p:cNvPr id="5137" name="Rectangle 17"/>
          <p:cNvSpPr>
            <a:spLocks noChangeArrowheads="1"/>
          </p:cNvSpPr>
          <p:nvPr/>
        </p:nvSpPr>
        <p:spPr bwMode="auto">
          <a:xfrm>
            <a:off x="5644676" y="4263509"/>
            <a:ext cx="184731"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endParaRPr lang="en-US" altLang="en-US" sz="1800">
              <a:solidFill>
                <a:srgbClr val="000000"/>
              </a:solidFill>
            </a:endParaRPr>
          </a:p>
        </p:txBody>
      </p:sp>
      <p:grpSp>
        <p:nvGrpSpPr>
          <p:cNvPr id="7" name="Group 6"/>
          <p:cNvGrpSpPr/>
          <p:nvPr/>
        </p:nvGrpSpPr>
        <p:grpSpPr>
          <a:xfrm>
            <a:off x="609603" y="2212856"/>
            <a:ext cx="7896822" cy="3356689"/>
            <a:chOff x="609600" y="2212850"/>
            <a:chExt cx="7896822" cy="335668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132" y="2514600"/>
              <a:ext cx="2193831" cy="92787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212850"/>
              <a:ext cx="1009563" cy="1673350"/>
            </a:xfrm>
            <a:prstGeom prst="rect">
              <a:avLst/>
            </a:prstGeom>
          </p:spPr>
        </p:pic>
        <p:pic>
          <p:nvPicPr>
            <p:cNvPr id="6" name="Pictur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52763" y="2362200"/>
              <a:ext cx="2731362" cy="139071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00" y="4287028"/>
              <a:ext cx="1088298" cy="128251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9763" y="2573760"/>
              <a:ext cx="2086659" cy="85524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8200" y="4140789"/>
              <a:ext cx="1404327" cy="136531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97141" y="4207487"/>
              <a:ext cx="1312859" cy="1295353"/>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2000" y="4140789"/>
              <a:ext cx="1002257" cy="1428750"/>
            </a:xfrm>
            <a:prstGeom prst="rect">
              <a:avLst/>
            </a:prstGeom>
          </p:spPr>
        </p:pic>
      </p:grpSp>
    </p:spTree>
    <p:extLst>
      <p:ext uri="{BB962C8B-B14F-4D97-AF65-F5344CB8AC3E}">
        <p14:creationId xmlns:p14="http://schemas.microsoft.com/office/powerpoint/2010/main" val="3748972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83944" y="-26988"/>
            <a:ext cx="678033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2400" b="1" dirty="0">
                <a:solidFill>
                  <a:srgbClr val="660066"/>
                </a:solidFill>
              </a:rPr>
              <a:t>Mechanism for in-country co-ordination</a:t>
            </a:r>
          </a:p>
        </p:txBody>
      </p:sp>
      <p:sp>
        <p:nvSpPr>
          <p:cNvPr id="18435" name="Rectangle 123"/>
          <p:cNvSpPr>
            <a:spLocks noChangeArrowheads="1"/>
          </p:cNvSpPr>
          <p:nvPr/>
        </p:nvSpPr>
        <p:spPr bwMode="auto">
          <a:xfrm>
            <a:off x="317994" y="836640"/>
            <a:ext cx="8573965" cy="12969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20000"/>
              </a:spcAft>
              <a:buClrTx/>
              <a:buFontTx/>
              <a:buNone/>
            </a:pPr>
            <a:r>
              <a:rPr lang="en-GB" altLang="en-US" sz="1800" dirty="0">
                <a:solidFill>
                  <a:srgbClr val="000000"/>
                </a:solidFill>
              </a:rPr>
              <a:t>While our individual Delivery Partners will be forging links with their opposite numbers in-country, our Embassy, Consulate or High Commission will be making sure the whole programme really does represent a “whole system” partnership between the UK and our partner country.</a:t>
            </a:r>
          </a:p>
        </p:txBody>
      </p:sp>
      <p:sp>
        <p:nvSpPr>
          <p:cNvPr id="18436" name="Rectangle 123"/>
          <p:cNvSpPr>
            <a:spLocks noChangeArrowheads="1"/>
          </p:cNvSpPr>
          <p:nvPr/>
        </p:nvSpPr>
        <p:spPr bwMode="auto">
          <a:xfrm>
            <a:off x="1846384" y="3860803"/>
            <a:ext cx="1795097" cy="5762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20000"/>
              </a:spcAft>
              <a:buClrTx/>
              <a:buFontTx/>
              <a:buNone/>
            </a:pPr>
            <a:endParaRPr lang="en-US" altLang="en-US" sz="2000">
              <a:solidFill>
                <a:srgbClr val="000000"/>
              </a:solidFill>
            </a:endParaRPr>
          </a:p>
        </p:txBody>
      </p:sp>
      <p:sp>
        <p:nvSpPr>
          <p:cNvPr id="18438" name="AutoShape 6" descr="image002"/>
          <p:cNvSpPr>
            <a:spLocks noChangeAspect="1" noChangeArrowheads="1"/>
          </p:cNvSpPr>
          <p:nvPr/>
        </p:nvSpPr>
        <p:spPr bwMode="auto">
          <a:xfrm>
            <a:off x="-61546" y="-4114800"/>
            <a:ext cx="9267092" cy="150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endParaRPr lang="en-US" altLang="en-US" sz="1800">
              <a:solidFill>
                <a:srgbClr val="000000"/>
              </a:solidFill>
            </a:endParaRPr>
          </a:p>
        </p:txBody>
      </p:sp>
      <p:sp>
        <p:nvSpPr>
          <p:cNvPr id="18441" name="Rectangle 123"/>
          <p:cNvSpPr>
            <a:spLocks noChangeArrowheads="1"/>
          </p:cNvSpPr>
          <p:nvPr/>
        </p:nvSpPr>
        <p:spPr bwMode="auto">
          <a:xfrm>
            <a:off x="1913794" y="6281738"/>
            <a:ext cx="930520" cy="5762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20000"/>
              </a:spcAft>
              <a:buClrTx/>
              <a:buFontTx/>
              <a:buNone/>
            </a:pPr>
            <a:endParaRPr lang="en-US" altLang="en-US" sz="2000">
              <a:solidFill>
                <a:srgbClr val="000000"/>
              </a:solidFill>
            </a:endParaRPr>
          </a:p>
        </p:txBody>
      </p:sp>
      <p:sp>
        <p:nvSpPr>
          <p:cNvPr id="18443" name="AutoShape 11" descr="DF4698D8-0732-468F-8ABB-9EAE28712DC3"/>
          <p:cNvSpPr>
            <a:spLocks noChangeAspect="1" noChangeArrowheads="1"/>
          </p:cNvSpPr>
          <p:nvPr/>
        </p:nvSpPr>
        <p:spPr bwMode="auto">
          <a:xfrm>
            <a:off x="-61546" y="85725"/>
            <a:ext cx="9267092"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endParaRPr lang="en-US" altLang="en-US" sz="1800">
              <a:solidFill>
                <a:srgbClr val="000000"/>
              </a:solidFill>
            </a:endParaRPr>
          </a:p>
        </p:txBody>
      </p:sp>
      <p:sp>
        <p:nvSpPr>
          <p:cNvPr id="2" name="Rectangle 1"/>
          <p:cNvSpPr/>
          <p:nvPr/>
        </p:nvSpPr>
        <p:spPr>
          <a:xfrm>
            <a:off x="2698271" y="2563570"/>
            <a:ext cx="3034209" cy="37610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base">
              <a:spcBef>
                <a:spcPct val="50000"/>
              </a:spcBef>
              <a:spcAft>
                <a:spcPct val="20000"/>
              </a:spcAft>
            </a:pPr>
            <a:r>
              <a:rPr lang="en-GB" altLang="en-US" sz="1600" b="1" dirty="0" err="1" smtClean="0">
                <a:solidFill>
                  <a:srgbClr val="000000"/>
                </a:solidFill>
              </a:rPr>
              <a:t>Pijarana</a:t>
            </a:r>
            <a:r>
              <a:rPr lang="en-GB" altLang="en-US" sz="1600" b="1" dirty="0" smtClean="0">
                <a:solidFill>
                  <a:srgbClr val="000000"/>
                </a:solidFill>
              </a:rPr>
              <a:t> </a:t>
            </a:r>
            <a:r>
              <a:rPr lang="en-GB" altLang="en-US" sz="1600" b="1" dirty="0" err="1" smtClean="0">
                <a:solidFill>
                  <a:srgbClr val="000000"/>
                </a:solidFill>
              </a:rPr>
              <a:t>Samukkan</a:t>
            </a:r>
            <a:endParaRPr lang="en-GB" altLang="en-US" sz="1600" b="1" dirty="0" smtClean="0">
              <a:solidFill>
                <a:srgbClr val="000000"/>
              </a:solidFill>
            </a:endParaRPr>
          </a:p>
          <a:p>
            <a:pPr fontAlgn="base">
              <a:spcBef>
                <a:spcPct val="50000"/>
              </a:spcBef>
              <a:spcAft>
                <a:spcPct val="20000"/>
              </a:spcAft>
            </a:pPr>
            <a:r>
              <a:rPr lang="en-GB" altLang="en-US" sz="1600" dirty="0" smtClean="0">
                <a:solidFill>
                  <a:srgbClr val="000000"/>
                </a:solidFill>
              </a:rPr>
              <a:t>Research and Innovation</a:t>
            </a:r>
            <a:br>
              <a:rPr lang="en-GB" altLang="en-US" sz="1600" dirty="0" smtClean="0">
                <a:solidFill>
                  <a:srgbClr val="000000"/>
                </a:solidFill>
              </a:rPr>
            </a:br>
            <a:r>
              <a:rPr lang="en-GB" altLang="en-US" sz="1600" dirty="0" smtClean="0">
                <a:solidFill>
                  <a:srgbClr val="000000"/>
                </a:solidFill>
              </a:rPr>
              <a:t>Programme Manager</a:t>
            </a:r>
          </a:p>
          <a:p>
            <a:pPr fontAlgn="base">
              <a:spcBef>
                <a:spcPct val="50000"/>
              </a:spcBef>
              <a:spcAft>
                <a:spcPct val="20000"/>
              </a:spcAft>
            </a:pPr>
            <a:r>
              <a:rPr lang="en-GB" altLang="en-US" sz="1600" dirty="0">
                <a:solidFill>
                  <a:srgbClr val="000000"/>
                </a:solidFill>
              </a:rPr>
              <a:t>Prosperity Section</a:t>
            </a:r>
          </a:p>
          <a:p>
            <a:pPr fontAlgn="base">
              <a:spcBef>
                <a:spcPct val="50000"/>
              </a:spcBef>
              <a:spcAft>
                <a:spcPct val="20000"/>
              </a:spcAft>
            </a:pPr>
            <a:r>
              <a:rPr lang="en-GB" altLang="en-US" sz="1600" dirty="0" smtClean="0">
                <a:solidFill>
                  <a:srgbClr val="000000"/>
                </a:solidFill>
              </a:rPr>
              <a:t>British Embassy in Bangkok</a:t>
            </a:r>
          </a:p>
          <a:p>
            <a:pPr fontAlgn="base">
              <a:spcBef>
                <a:spcPct val="50000"/>
              </a:spcBef>
              <a:spcAft>
                <a:spcPct val="20000"/>
              </a:spcAft>
            </a:pPr>
            <a:r>
              <a:rPr lang="en-GB" altLang="en-US" sz="1600" dirty="0" smtClean="0">
                <a:solidFill>
                  <a:srgbClr val="000000"/>
                </a:solidFill>
              </a:rPr>
              <a:t>Tel. +662 305 8280</a:t>
            </a:r>
          </a:p>
          <a:p>
            <a:pPr fontAlgn="base">
              <a:spcBef>
                <a:spcPct val="50000"/>
              </a:spcBef>
              <a:spcAft>
                <a:spcPct val="20000"/>
              </a:spcAft>
            </a:pPr>
            <a:r>
              <a:rPr lang="en-GB" altLang="en-US" sz="1600" dirty="0" smtClean="0">
                <a:solidFill>
                  <a:srgbClr val="000000"/>
                </a:solidFill>
              </a:rPr>
              <a:t>Email</a:t>
            </a:r>
            <a:r>
              <a:rPr lang="en-GB" altLang="en-US" sz="1600" dirty="0">
                <a:solidFill>
                  <a:srgbClr val="000000"/>
                </a:solidFill>
              </a:rPr>
              <a:t>: </a:t>
            </a:r>
            <a:r>
              <a:rPr lang="en-GB" altLang="en-US" sz="1600" dirty="0" smtClean="0">
                <a:solidFill>
                  <a:srgbClr val="000000"/>
                </a:solidFill>
                <a:hlinkClick r:id="rId3"/>
              </a:rPr>
              <a:t>pijarana.samukkan@fco.gov.uk</a:t>
            </a:r>
            <a:endParaRPr lang="en-GB" altLang="en-US" sz="1600" dirty="0" smtClean="0">
              <a:solidFill>
                <a:srgbClr val="000000"/>
              </a:solidFill>
            </a:endParaRPr>
          </a:p>
          <a:p>
            <a:pPr fontAlgn="base">
              <a:spcBef>
                <a:spcPct val="50000"/>
              </a:spcBef>
              <a:spcAft>
                <a:spcPct val="20000"/>
              </a:spcAft>
            </a:pPr>
            <a:endParaRPr lang="en-GB" altLang="en-US" sz="1600" dirty="0">
              <a:solidFill>
                <a:srgbClr val="000000"/>
              </a:solidFill>
            </a:endParaRPr>
          </a:p>
          <a:p>
            <a:pPr fontAlgn="base">
              <a:spcBef>
                <a:spcPct val="50000"/>
              </a:spcBef>
              <a:spcAft>
                <a:spcPct val="20000"/>
              </a:spcAft>
            </a:pPr>
            <a:endParaRPr lang="en-GB" altLang="en-US" sz="1600" dirty="0">
              <a:solidFill>
                <a:srgbClr val="000000"/>
              </a:solidFill>
            </a:endParaRPr>
          </a:p>
        </p:txBody>
      </p:sp>
      <p:sp>
        <p:nvSpPr>
          <p:cNvPr id="3" name="TextBox 2"/>
          <p:cNvSpPr txBox="1"/>
          <p:nvPr/>
        </p:nvSpPr>
        <p:spPr>
          <a:xfrm>
            <a:off x="5848790" y="2054675"/>
            <a:ext cx="3189982" cy="4708981"/>
          </a:xfrm>
          <a:prstGeom prst="rect">
            <a:avLst/>
          </a:prstGeom>
          <a:solidFill>
            <a:schemeClr val="accent5">
              <a:lumMod val="60000"/>
              <a:lumOff val="40000"/>
            </a:schemeClr>
          </a:solidFill>
        </p:spPr>
        <p:txBody>
          <a:bodyPr wrap="square" rtlCol="0">
            <a:spAutoFit/>
          </a:bodyPr>
          <a:lstStyle/>
          <a:p>
            <a:pPr marL="285750" indent="-285750" fontAlgn="base">
              <a:spcAft>
                <a:spcPct val="0"/>
              </a:spcAft>
              <a:buFont typeface="Arial" panose="020B0604020202020204" pitchFamily="34" charset="0"/>
              <a:buChar char="•"/>
            </a:pPr>
            <a:r>
              <a:rPr lang="en-US" sz="1500" b="1" dirty="0">
                <a:solidFill>
                  <a:srgbClr val="002060"/>
                </a:solidFill>
              </a:rPr>
              <a:t>Science, Technology and Innovation Policy Office (STI)</a:t>
            </a:r>
          </a:p>
          <a:p>
            <a:pPr marL="285750" indent="-285750" fontAlgn="base">
              <a:spcAft>
                <a:spcPct val="0"/>
              </a:spcAft>
              <a:buFont typeface="Arial" panose="020B0604020202020204" pitchFamily="34" charset="0"/>
              <a:buChar char="•"/>
            </a:pPr>
            <a:r>
              <a:rPr lang="en-US" sz="1500" b="1" dirty="0" smtClean="0">
                <a:solidFill>
                  <a:srgbClr val="002060"/>
                </a:solidFill>
              </a:rPr>
              <a:t>National </a:t>
            </a:r>
            <a:r>
              <a:rPr lang="en-US" sz="1500" b="1" dirty="0">
                <a:solidFill>
                  <a:srgbClr val="002060"/>
                </a:solidFill>
              </a:rPr>
              <a:t>Science and Technology Development Agency (NSTDA)</a:t>
            </a:r>
          </a:p>
          <a:p>
            <a:pPr marL="285750" indent="-285750" fontAlgn="base">
              <a:spcAft>
                <a:spcPct val="0"/>
              </a:spcAft>
              <a:buFont typeface="Arial" panose="020B0604020202020204" pitchFamily="34" charset="0"/>
              <a:buChar char="•"/>
            </a:pPr>
            <a:r>
              <a:rPr lang="en-US" sz="1500" b="1" dirty="0">
                <a:solidFill>
                  <a:srgbClr val="002060"/>
                </a:solidFill>
              </a:rPr>
              <a:t>Thailand Research Fund (TRF)</a:t>
            </a:r>
          </a:p>
          <a:p>
            <a:pPr marL="285750" indent="-285750" fontAlgn="base">
              <a:spcAft>
                <a:spcPct val="0"/>
              </a:spcAft>
              <a:buFont typeface="Arial" panose="020B0604020202020204" pitchFamily="34" charset="0"/>
              <a:buChar char="•"/>
            </a:pPr>
            <a:r>
              <a:rPr lang="en-US" sz="1500" b="1" dirty="0" smtClean="0">
                <a:solidFill>
                  <a:srgbClr val="002E6C"/>
                </a:solidFill>
              </a:rPr>
              <a:t>Agricultural </a:t>
            </a:r>
            <a:r>
              <a:rPr lang="en-US" sz="1500" b="1" dirty="0">
                <a:solidFill>
                  <a:srgbClr val="002E6C"/>
                </a:solidFill>
              </a:rPr>
              <a:t>Research Development Agency (ARDA)</a:t>
            </a:r>
          </a:p>
          <a:p>
            <a:pPr marL="285750" indent="-285750" fontAlgn="base">
              <a:spcAft>
                <a:spcPct val="0"/>
              </a:spcAft>
              <a:buFont typeface="Arial" panose="020B0604020202020204" pitchFamily="34" charset="0"/>
              <a:buChar char="•"/>
            </a:pPr>
            <a:r>
              <a:rPr lang="en-US" sz="1500" b="1" dirty="0">
                <a:solidFill>
                  <a:srgbClr val="003478"/>
                </a:solidFill>
              </a:rPr>
              <a:t>Office of the Higher Education Commission </a:t>
            </a:r>
            <a:r>
              <a:rPr lang="en-US" sz="1500" b="1" dirty="0" smtClean="0">
                <a:solidFill>
                  <a:srgbClr val="003478"/>
                </a:solidFill>
              </a:rPr>
              <a:t>(OHEC)</a:t>
            </a:r>
          </a:p>
          <a:p>
            <a:pPr marL="285750" indent="-285750" fontAlgn="base">
              <a:spcAft>
                <a:spcPct val="0"/>
              </a:spcAft>
              <a:buFont typeface="Arial" panose="020B0604020202020204" pitchFamily="34" charset="0"/>
              <a:buChar char="•"/>
            </a:pPr>
            <a:r>
              <a:rPr lang="en-US" sz="1500" b="1" dirty="0" smtClean="0">
                <a:solidFill>
                  <a:srgbClr val="003478"/>
                </a:solidFill>
              </a:rPr>
              <a:t>Institute for Promotion of teaching Science and Technology (IPST)</a:t>
            </a:r>
          </a:p>
          <a:p>
            <a:pPr marL="285750" indent="-285750" fontAlgn="base">
              <a:spcAft>
                <a:spcPct val="0"/>
              </a:spcAft>
              <a:buFont typeface="Arial" panose="020B0604020202020204" pitchFamily="34" charset="0"/>
              <a:buChar char="•"/>
            </a:pPr>
            <a:r>
              <a:rPr lang="en-US" sz="1500" b="1" dirty="0" smtClean="0">
                <a:solidFill>
                  <a:srgbClr val="003478"/>
                </a:solidFill>
              </a:rPr>
              <a:t>Office of the Vocational Education Commission (OVEC)</a:t>
            </a:r>
          </a:p>
          <a:p>
            <a:pPr marL="285750" indent="-285750" fontAlgn="base">
              <a:spcAft>
                <a:spcPct val="0"/>
              </a:spcAft>
              <a:buFont typeface="Arial" panose="020B0604020202020204" pitchFamily="34" charset="0"/>
              <a:buChar char="•"/>
            </a:pPr>
            <a:r>
              <a:rPr lang="en-US" sz="1500" b="1" dirty="0" smtClean="0">
                <a:solidFill>
                  <a:srgbClr val="003478"/>
                </a:solidFill>
              </a:rPr>
              <a:t>Office of the Basic Education Commission (OBEC)</a:t>
            </a:r>
          </a:p>
        </p:txBody>
      </p:sp>
      <p:sp>
        <p:nvSpPr>
          <p:cNvPr id="12" name="TextBox 11"/>
          <p:cNvSpPr txBox="1"/>
          <p:nvPr/>
        </p:nvSpPr>
        <p:spPr>
          <a:xfrm>
            <a:off x="185064" y="2133600"/>
            <a:ext cx="2368731" cy="4385816"/>
          </a:xfrm>
          <a:prstGeom prst="rect">
            <a:avLst/>
          </a:prstGeom>
          <a:solidFill>
            <a:schemeClr val="accent5">
              <a:lumMod val="60000"/>
              <a:lumOff val="40000"/>
            </a:schemeClr>
          </a:solidFill>
        </p:spPr>
        <p:txBody>
          <a:bodyPr wrap="square" rtlCol="0">
            <a:spAutoFit/>
          </a:bodyPr>
          <a:lstStyle/>
          <a:p>
            <a:pPr marL="285750" indent="-285750" fontAlgn="base">
              <a:spcBef>
                <a:spcPts val="600"/>
              </a:spcBef>
              <a:spcAft>
                <a:spcPct val="0"/>
              </a:spcAft>
              <a:buFont typeface="Arial" panose="020B0604020202020204" pitchFamily="34" charset="0"/>
              <a:buChar char="•"/>
            </a:pPr>
            <a:r>
              <a:rPr lang="en-US" sz="1600" b="1" dirty="0" smtClean="0">
                <a:solidFill>
                  <a:srgbClr val="002060"/>
                </a:solidFill>
              </a:rPr>
              <a:t>BIS + FCO + SIN</a:t>
            </a:r>
          </a:p>
          <a:p>
            <a:pPr marL="285750" indent="-285750" fontAlgn="base">
              <a:spcBef>
                <a:spcPts val="600"/>
              </a:spcBef>
              <a:spcAft>
                <a:spcPct val="0"/>
              </a:spcAft>
              <a:buFont typeface="Arial" panose="020B0604020202020204" pitchFamily="34" charset="0"/>
              <a:buChar char="•"/>
            </a:pPr>
            <a:r>
              <a:rPr lang="en-US" sz="1600" b="1" dirty="0" smtClean="0">
                <a:solidFill>
                  <a:srgbClr val="002060"/>
                </a:solidFill>
              </a:rPr>
              <a:t>RCUK</a:t>
            </a:r>
          </a:p>
          <a:p>
            <a:pPr marL="625475" indent="-285750" fontAlgn="base">
              <a:spcBef>
                <a:spcPts val="600"/>
              </a:spcBef>
              <a:spcAft>
                <a:spcPct val="0"/>
              </a:spcAft>
              <a:buFont typeface="Courier New" panose="02070309020205020404" pitchFamily="49" charset="0"/>
              <a:buChar char="o"/>
            </a:pPr>
            <a:r>
              <a:rPr lang="en-US" sz="1600" b="1" dirty="0" smtClean="0">
                <a:solidFill>
                  <a:srgbClr val="002060"/>
                </a:solidFill>
              </a:rPr>
              <a:t>MRC</a:t>
            </a:r>
          </a:p>
          <a:p>
            <a:pPr marL="625475" indent="-285750" fontAlgn="base">
              <a:spcBef>
                <a:spcPts val="600"/>
              </a:spcBef>
              <a:spcAft>
                <a:spcPct val="0"/>
              </a:spcAft>
              <a:buFont typeface="Courier New" panose="02070309020205020404" pitchFamily="49" charset="0"/>
              <a:buChar char="o"/>
            </a:pPr>
            <a:r>
              <a:rPr lang="en-US" sz="1600" b="1" dirty="0" smtClean="0">
                <a:solidFill>
                  <a:srgbClr val="002060"/>
                </a:solidFill>
              </a:rPr>
              <a:t>BBSRC</a:t>
            </a:r>
          </a:p>
          <a:p>
            <a:pPr marL="625475" indent="-285750" fontAlgn="base">
              <a:spcBef>
                <a:spcPts val="600"/>
              </a:spcBef>
              <a:spcAft>
                <a:spcPct val="0"/>
              </a:spcAft>
              <a:buFont typeface="Courier New" panose="02070309020205020404" pitchFamily="49" charset="0"/>
              <a:buChar char="o"/>
            </a:pPr>
            <a:r>
              <a:rPr lang="en-US" sz="1600" b="1" dirty="0" smtClean="0">
                <a:solidFill>
                  <a:srgbClr val="002060"/>
                </a:solidFill>
              </a:rPr>
              <a:t>STFC</a:t>
            </a:r>
          </a:p>
          <a:p>
            <a:pPr marL="625475" indent="-285750" fontAlgn="base">
              <a:spcBef>
                <a:spcPts val="600"/>
              </a:spcBef>
              <a:spcAft>
                <a:spcPct val="0"/>
              </a:spcAft>
              <a:buFont typeface="Courier New" panose="02070309020205020404" pitchFamily="49" charset="0"/>
              <a:buChar char="o"/>
            </a:pPr>
            <a:r>
              <a:rPr lang="en-US" sz="1600" dirty="0" smtClean="0">
                <a:solidFill>
                  <a:srgbClr val="002060"/>
                </a:solidFill>
              </a:rPr>
              <a:t>EPSRC</a:t>
            </a:r>
          </a:p>
          <a:p>
            <a:pPr marL="285750" indent="-285750" fontAlgn="base">
              <a:spcBef>
                <a:spcPts val="600"/>
              </a:spcBef>
              <a:spcAft>
                <a:spcPct val="0"/>
              </a:spcAft>
              <a:buFont typeface="Arial" panose="020B0604020202020204" pitchFamily="34" charset="0"/>
              <a:buChar char="•"/>
            </a:pPr>
            <a:r>
              <a:rPr lang="en-US" sz="1600" b="1" dirty="0" smtClean="0">
                <a:solidFill>
                  <a:srgbClr val="002060"/>
                </a:solidFill>
              </a:rPr>
              <a:t>Academies</a:t>
            </a:r>
          </a:p>
          <a:p>
            <a:pPr marL="625475" indent="-285750" fontAlgn="base">
              <a:spcBef>
                <a:spcPts val="600"/>
              </a:spcBef>
              <a:spcAft>
                <a:spcPct val="0"/>
              </a:spcAft>
              <a:buFont typeface="Courier New" panose="02070309020205020404" pitchFamily="49" charset="0"/>
              <a:buChar char="o"/>
            </a:pPr>
            <a:r>
              <a:rPr lang="en-US" sz="1600" b="1" dirty="0" smtClean="0">
                <a:solidFill>
                  <a:srgbClr val="002060"/>
                </a:solidFill>
              </a:rPr>
              <a:t>Royal Society</a:t>
            </a:r>
          </a:p>
          <a:p>
            <a:pPr marL="625475" indent="-285750" fontAlgn="base">
              <a:spcBef>
                <a:spcPts val="600"/>
              </a:spcBef>
              <a:spcAft>
                <a:spcPct val="0"/>
              </a:spcAft>
              <a:buFont typeface="Courier New" panose="02070309020205020404" pitchFamily="49" charset="0"/>
              <a:buChar char="o"/>
            </a:pPr>
            <a:r>
              <a:rPr lang="en-US" sz="1600" b="1" dirty="0" smtClean="0">
                <a:solidFill>
                  <a:srgbClr val="002060"/>
                </a:solidFill>
              </a:rPr>
              <a:t>British Academy</a:t>
            </a:r>
          </a:p>
          <a:p>
            <a:pPr marL="625475" indent="-285750" fontAlgn="base">
              <a:spcBef>
                <a:spcPts val="600"/>
              </a:spcBef>
              <a:spcAft>
                <a:spcPct val="0"/>
              </a:spcAft>
              <a:buFont typeface="Courier New" panose="02070309020205020404" pitchFamily="49" charset="0"/>
              <a:buChar char="o"/>
            </a:pPr>
            <a:r>
              <a:rPr lang="en-US" sz="1600" b="1" dirty="0" smtClean="0">
                <a:solidFill>
                  <a:srgbClr val="002060"/>
                </a:solidFill>
              </a:rPr>
              <a:t>Royal Academy </a:t>
            </a:r>
            <a:br>
              <a:rPr lang="en-US" sz="1600" b="1" dirty="0" smtClean="0">
                <a:solidFill>
                  <a:srgbClr val="002060"/>
                </a:solidFill>
              </a:rPr>
            </a:br>
            <a:r>
              <a:rPr lang="en-US" sz="1600" b="1" dirty="0" smtClean="0">
                <a:solidFill>
                  <a:srgbClr val="002060"/>
                </a:solidFill>
              </a:rPr>
              <a:t>of Engineering</a:t>
            </a:r>
          </a:p>
          <a:p>
            <a:pPr marL="285750" indent="-285750" fontAlgn="base">
              <a:spcBef>
                <a:spcPts val="600"/>
              </a:spcBef>
              <a:spcAft>
                <a:spcPct val="0"/>
              </a:spcAft>
              <a:buFont typeface="Arial" panose="020B0604020202020204" pitchFamily="34" charset="0"/>
              <a:buChar char="•"/>
            </a:pPr>
            <a:r>
              <a:rPr lang="en-US" sz="1600" b="1" dirty="0" smtClean="0">
                <a:solidFill>
                  <a:srgbClr val="002060"/>
                </a:solidFill>
              </a:rPr>
              <a:t>British Council</a:t>
            </a:r>
          </a:p>
          <a:p>
            <a:pPr marL="285750" indent="-285750" fontAlgn="base">
              <a:spcBef>
                <a:spcPts val="600"/>
              </a:spcBef>
              <a:spcAft>
                <a:spcPct val="0"/>
              </a:spcAft>
              <a:buFont typeface="Arial" panose="020B0604020202020204" pitchFamily="34" charset="0"/>
              <a:buChar char="•"/>
            </a:pPr>
            <a:r>
              <a:rPr lang="en-US" sz="1600" dirty="0" smtClean="0">
                <a:solidFill>
                  <a:srgbClr val="002060"/>
                </a:solidFill>
              </a:rPr>
              <a:t>Innovate UK</a:t>
            </a:r>
          </a:p>
        </p:txBody>
      </p:sp>
      <p:sp>
        <p:nvSpPr>
          <p:cNvPr id="5" name="Left-Right Arrow 4"/>
          <p:cNvSpPr/>
          <p:nvPr/>
        </p:nvSpPr>
        <p:spPr bwMode="auto">
          <a:xfrm>
            <a:off x="2253090" y="5808383"/>
            <a:ext cx="731227" cy="43204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57263" fontAlgn="base">
              <a:spcBef>
                <a:spcPct val="0"/>
              </a:spcBef>
              <a:spcAft>
                <a:spcPct val="0"/>
              </a:spcAft>
            </a:pPr>
            <a:endParaRPr lang="th-TH" sz="1400" smtClean="0">
              <a:solidFill>
                <a:srgbClr val="000000"/>
              </a:solidFill>
            </a:endParaRPr>
          </a:p>
        </p:txBody>
      </p:sp>
      <p:sp>
        <p:nvSpPr>
          <p:cNvPr id="14" name="Left-Right Arrow 13"/>
          <p:cNvSpPr/>
          <p:nvPr/>
        </p:nvSpPr>
        <p:spPr bwMode="auto">
          <a:xfrm>
            <a:off x="5364777" y="5816352"/>
            <a:ext cx="731227" cy="432048"/>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57263" fontAlgn="base">
              <a:spcBef>
                <a:spcPct val="0"/>
              </a:spcBef>
              <a:spcAft>
                <a:spcPct val="0"/>
              </a:spcAft>
            </a:pPr>
            <a:endParaRPr lang="th-TH" sz="1400" smtClean="0">
              <a:solidFill>
                <a:srgbClr val="000000"/>
              </a:solidFill>
            </a:endParaRPr>
          </a:p>
        </p:txBody>
      </p:sp>
    </p:spTree>
    <p:extLst>
      <p:ext uri="{BB962C8B-B14F-4D97-AF65-F5344CB8AC3E}">
        <p14:creationId xmlns:p14="http://schemas.microsoft.com/office/powerpoint/2010/main" val="96900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out)">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P spid="5"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817C9C7-E9DB-46FF-A4C4-6209118EE6A8}" type="slidenum">
              <a:rPr lang="en-GB" smtClean="0">
                <a:solidFill>
                  <a:srgbClr val="000000"/>
                </a:solidFill>
              </a:rPr>
              <a:pPr>
                <a:defRPr/>
              </a:pPr>
              <a:t>12</a:t>
            </a:fld>
            <a:endParaRPr lang="en-GB">
              <a:solidFill>
                <a:srgbClr val="000000"/>
              </a:solidFill>
            </a:endParaRPr>
          </a:p>
        </p:txBody>
      </p:sp>
      <p:graphicFrame>
        <p:nvGraphicFramePr>
          <p:cNvPr id="5" name="Diagram 4"/>
          <p:cNvGraphicFramePr/>
          <p:nvPr>
            <p:extLst>
              <p:ext uri="{D42A27DB-BD31-4B8C-83A1-F6EECF244321}">
                <p14:modId xmlns:p14="http://schemas.microsoft.com/office/powerpoint/2010/main" val="3427640808"/>
              </p:ext>
            </p:extLst>
          </p:nvPr>
        </p:nvGraphicFramePr>
        <p:xfrm>
          <a:off x="179512" y="980728"/>
          <a:ext cx="896448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732464219"/>
              </p:ext>
            </p:extLst>
          </p:nvPr>
        </p:nvGraphicFramePr>
        <p:xfrm>
          <a:off x="1691680" y="3730681"/>
          <a:ext cx="5564249" cy="8331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oup 7"/>
          <p:cNvGrpSpPr/>
          <p:nvPr/>
        </p:nvGrpSpPr>
        <p:grpSpPr>
          <a:xfrm>
            <a:off x="611564" y="5602918"/>
            <a:ext cx="1685409" cy="792087"/>
            <a:chOff x="2051" y="1008112"/>
            <a:chExt cx="1825860" cy="792087"/>
          </a:xfrm>
          <a:scene3d>
            <a:camera prst="orthographicFront"/>
            <a:lightRig rig="flat" dir="t"/>
          </a:scene3d>
        </p:grpSpPr>
        <p:sp>
          <p:nvSpPr>
            <p:cNvPr id="9" name="Chevron 8"/>
            <p:cNvSpPr/>
            <p:nvPr/>
          </p:nvSpPr>
          <p:spPr>
            <a:xfrm>
              <a:off x="2051" y="1008112"/>
              <a:ext cx="1825860" cy="792087"/>
            </a:xfrm>
            <a:prstGeom prst="chevron">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Chevron 4"/>
            <p:cNvSpPr/>
            <p:nvPr/>
          </p:nvSpPr>
          <p:spPr>
            <a:xfrm>
              <a:off x="398095" y="1008112"/>
              <a:ext cx="1033773" cy="7920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33400" fontAlgn="base">
                <a:lnSpc>
                  <a:spcPct val="90000"/>
                </a:lnSpc>
                <a:spcBef>
                  <a:spcPct val="0"/>
                </a:spcBef>
                <a:spcAft>
                  <a:spcPct val="35000"/>
                </a:spcAft>
              </a:pPr>
              <a:r>
                <a:rPr lang="en-US" sz="1200" b="1" dirty="0" smtClean="0">
                  <a:solidFill>
                    <a:srgbClr val="000000"/>
                  </a:solidFill>
                </a:rPr>
                <a:t>STEM  Education</a:t>
              </a:r>
              <a:endParaRPr lang="th-TH" sz="1200" b="1" dirty="0">
                <a:solidFill>
                  <a:srgbClr val="000000"/>
                </a:solidFill>
              </a:endParaRPr>
            </a:p>
          </p:txBody>
        </p:sp>
      </p:grpSp>
      <p:grpSp>
        <p:nvGrpSpPr>
          <p:cNvPr id="11" name="Group 10"/>
          <p:cNvGrpSpPr/>
          <p:nvPr/>
        </p:nvGrpSpPr>
        <p:grpSpPr>
          <a:xfrm>
            <a:off x="2128428" y="5602918"/>
            <a:ext cx="1685409" cy="792087"/>
            <a:chOff x="1645325" y="1008112"/>
            <a:chExt cx="1825860" cy="792087"/>
          </a:xfrm>
          <a:scene3d>
            <a:camera prst="orthographicFront"/>
            <a:lightRig rig="flat" dir="t"/>
          </a:scene3d>
        </p:grpSpPr>
        <p:sp>
          <p:nvSpPr>
            <p:cNvPr id="12" name="Chevron 11"/>
            <p:cNvSpPr/>
            <p:nvPr/>
          </p:nvSpPr>
          <p:spPr>
            <a:xfrm>
              <a:off x="1645325" y="1008112"/>
              <a:ext cx="1825860" cy="792087"/>
            </a:xfrm>
            <a:prstGeom prst="chevron">
              <a:avLst/>
            </a:prstGeom>
            <a:sp3d prstMaterial="plastic">
              <a:bevelT w="120900" h="88900"/>
              <a:bevelB w="88900" h="31750" prst="angle"/>
            </a:sp3d>
          </p:spPr>
          <p:style>
            <a:lnRef idx="0">
              <a:schemeClr val="lt1">
                <a:hueOff val="0"/>
                <a:satOff val="0"/>
                <a:lumOff val="0"/>
                <a:alphaOff val="0"/>
              </a:schemeClr>
            </a:lnRef>
            <a:fillRef idx="3">
              <a:schemeClr val="accent5">
                <a:hueOff val="308978"/>
                <a:satOff val="12963"/>
                <a:lumOff val="-14412"/>
                <a:alphaOff val="0"/>
              </a:schemeClr>
            </a:fillRef>
            <a:effectRef idx="2">
              <a:schemeClr val="accent5">
                <a:hueOff val="308978"/>
                <a:satOff val="12963"/>
                <a:lumOff val="-14412"/>
                <a:alphaOff val="0"/>
              </a:schemeClr>
            </a:effectRef>
            <a:fontRef idx="minor">
              <a:schemeClr val="lt1"/>
            </a:fontRef>
          </p:style>
        </p:sp>
        <p:sp>
          <p:nvSpPr>
            <p:cNvPr id="13" name="Chevron 6"/>
            <p:cNvSpPr/>
            <p:nvPr/>
          </p:nvSpPr>
          <p:spPr>
            <a:xfrm>
              <a:off x="2041369" y="1008112"/>
              <a:ext cx="1185336" cy="7920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11175" fontAlgn="base">
                <a:lnSpc>
                  <a:spcPct val="90000"/>
                </a:lnSpc>
                <a:spcBef>
                  <a:spcPct val="0"/>
                </a:spcBef>
              </a:pPr>
              <a:r>
                <a:rPr lang="en-US" sz="1150" b="1" dirty="0" smtClean="0">
                  <a:solidFill>
                    <a:srgbClr val="000000"/>
                  </a:solidFill>
                </a:rPr>
                <a:t>PhD Scholars &amp;</a:t>
              </a:r>
            </a:p>
            <a:p>
              <a:pPr algn="ctr" defTabSz="511175" fontAlgn="base">
                <a:lnSpc>
                  <a:spcPct val="90000"/>
                </a:lnSpc>
                <a:spcBef>
                  <a:spcPct val="0"/>
                </a:spcBef>
              </a:pPr>
              <a:r>
                <a:rPr lang="en-US" sz="1150" b="1" dirty="0" smtClean="0">
                  <a:solidFill>
                    <a:srgbClr val="000000"/>
                  </a:solidFill>
                </a:rPr>
                <a:t>Supervisor Travel Grants</a:t>
              </a:r>
              <a:endParaRPr lang="th-TH" sz="1150" b="1" dirty="0">
                <a:solidFill>
                  <a:srgbClr val="000000"/>
                </a:solidFill>
              </a:endParaRPr>
            </a:p>
          </p:txBody>
        </p:sp>
      </p:grpSp>
      <p:grpSp>
        <p:nvGrpSpPr>
          <p:cNvPr id="14" name="Group 13"/>
          <p:cNvGrpSpPr/>
          <p:nvPr/>
        </p:nvGrpSpPr>
        <p:grpSpPr>
          <a:xfrm>
            <a:off x="3645296" y="5602918"/>
            <a:ext cx="1685409" cy="792087"/>
            <a:chOff x="3288599" y="1008112"/>
            <a:chExt cx="1825860" cy="792087"/>
          </a:xfrm>
          <a:scene3d>
            <a:camera prst="orthographicFront"/>
            <a:lightRig rig="flat" dir="t"/>
          </a:scene3d>
        </p:grpSpPr>
        <p:sp>
          <p:nvSpPr>
            <p:cNvPr id="15" name="Chevron 14"/>
            <p:cNvSpPr/>
            <p:nvPr/>
          </p:nvSpPr>
          <p:spPr>
            <a:xfrm>
              <a:off x="3288599" y="1008112"/>
              <a:ext cx="1825860" cy="792087"/>
            </a:xfrm>
            <a:prstGeom prst="chevron">
              <a:avLst/>
            </a:prstGeom>
            <a:sp3d prstMaterial="plastic">
              <a:bevelT w="120900" h="88900"/>
              <a:bevelB w="88900" h="31750" prst="angle"/>
            </a:sp3d>
          </p:spPr>
          <p:style>
            <a:lnRef idx="0">
              <a:schemeClr val="lt1">
                <a:hueOff val="0"/>
                <a:satOff val="0"/>
                <a:lumOff val="0"/>
                <a:alphaOff val="0"/>
              </a:schemeClr>
            </a:lnRef>
            <a:fillRef idx="3">
              <a:schemeClr val="accent5">
                <a:hueOff val="617956"/>
                <a:satOff val="25926"/>
                <a:lumOff val="-28824"/>
                <a:alphaOff val="0"/>
              </a:schemeClr>
            </a:fillRef>
            <a:effectRef idx="2">
              <a:schemeClr val="accent5">
                <a:hueOff val="617956"/>
                <a:satOff val="25926"/>
                <a:lumOff val="-28824"/>
                <a:alphaOff val="0"/>
              </a:schemeClr>
            </a:effectRef>
            <a:fontRef idx="minor">
              <a:schemeClr val="lt1"/>
            </a:fontRef>
          </p:style>
        </p:sp>
        <p:sp>
          <p:nvSpPr>
            <p:cNvPr id="16" name="Chevron 8"/>
            <p:cNvSpPr/>
            <p:nvPr/>
          </p:nvSpPr>
          <p:spPr>
            <a:xfrm>
              <a:off x="3700366" y="1008112"/>
              <a:ext cx="1033773" cy="7920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33400" fontAlgn="base">
                <a:lnSpc>
                  <a:spcPct val="90000"/>
                </a:lnSpc>
                <a:spcBef>
                  <a:spcPct val="0"/>
                </a:spcBef>
                <a:spcAft>
                  <a:spcPct val="35000"/>
                </a:spcAft>
              </a:pPr>
              <a:r>
                <a:rPr lang="en-US" sz="1200" b="1" dirty="0">
                  <a:solidFill>
                    <a:srgbClr val="000000"/>
                  </a:solidFill>
                </a:rPr>
                <a:t>Mobility</a:t>
              </a:r>
              <a:endParaRPr lang="en-US" sz="1200" b="1" dirty="0" smtClean="0">
                <a:solidFill>
                  <a:srgbClr val="000000"/>
                </a:solidFill>
              </a:endParaRPr>
            </a:p>
            <a:p>
              <a:pPr algn="ctr" defTabSz="533400" fontAlgn="base">
                <a:lnSpc>
                  <a:spcPct val="90000"/>
                </a:lnSpc>
                <a:spcBef>
                  <a:spcPct val="0"/>
                </a:spcBef>
                <a:spcAft>
                  <a:spcPct val="35000"/>
                </a:spcAft>
              </a:pPr>
              <a:r>
                <a:rPr lang="en-US" sz="1200" b="1" dirty="0" smtClean="0">
                  <a:solidFill>
                    <a:srgbClr val="000000"/>
                  </a:solidFill>
                </a:rPr>
                <a:t>&amp;  Fellowships</a:t>
              </a:r>
            </a:p>
          </p:txBody>
        </p:sp>
      </p:grpSp>
      <p:grpSp>
        <p:nvGrpSpPr>
          <p:cNvPr id="17" name="Group 16"/>
          <p:cNvGrpSpPr/>
          <p:nvPr/>
        </p:nvGrpSpPr>
        <p:grpSpPr>
          <a:xfrm>
            <a:off x="5162168" y="5602918"/>
            <a:ext cx="1685409" cy="792087"/>
            <a:chOff x="4931874" y="1008112"/>
            <a:chExt cx="1825860" cy="792087"/>
          </a:xfrm>
          <a:scene3d>
            <a:camera prst="orthographicFront"/>
            <a:lightRig rig="flat" dir="t"/>
          </a:scene3d>
        </p:grpSpPr>
        <p:sp>
          <p:nvSpPr>
            <p:cNvPr id="18" name="Chevron 17"/>
            <p:cNvSpPr/>
            <p:nvPr/>
          </p:nvSpPr>
          <p:spPr>
            <a:xfrm>
              <a:off x="4931874" y="1008112"/>
              <a:ext cx="1825860" cy="792087"/>
            </a:xfrm>
            <a:prstGeom prst="chevron">
              <a:avLst/>
            </a:prstGeom>
            <a:solidFill>
              <a:schemeClr val="accent6">
                <a:lumMod val="60000"/>
                <a:lumOff val="40000"/>
              </a:schemeClr>
            </a:solidFill>
            <a:sp3d prstMaterial="plastic">
              <a:bevelT w="120900" h="88900"/>
              <a:bevelB w="88900" h="31750" prst="angle"/>
            </a:sp3d>
          </p:spPr>
          <p:style>
            <a:lnRef idx="0">
              <a:schemeClr val="lt1">
                <a:hueOff val="0"/>
                <a:satOff val="0"/>
                <a:lumOff val="0"/>
                <a:alphaOff val="0"/>
              </a:schemeClr>
            </a:lnRef>
            <a:fillRef idx="3">
              <a:schemeClr val="accent5">
                <a:hueOff val="926934"/>
                <a:satOff val="38889"/>
                <a:lumOff val="-43235"/>
                <a:alphaOff val="0"/>
              </a:schemeClr>
            </a:fillRef>
            <a:effectRef idx="2">
              <a:schemeClr val="accent5">
                <a:hueOff val="926934"/>
                <a:satOff val="38889"/>
                <a:lumOff val="-43235"/>
                <a:alphaOff val="0"/>
              </a:schemeClr>
            </a:effectRef>
            <a:fontRef idx="minor">
              <a:schemeClr val="lt1"/>
            </a:fontRef>
          </p:style>
        </p:sp>
        <p:sp>
          <p:nvSpPr>
            <p:cNvPr id="19" name="Chevron 10"/>
            <p:cNvSpPr/>
            <p:nvPr/>
          </p:nvSpPr>
          <p:spPr>
            <a:xfrm>
              <a:off x="5375587" y="1008112"/>
              <a:ext cx="1165445" cy="7920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33400" fontAlgn="base">
                <a:lnSpc>
                  <a:spcPct val="90000"/>
                </a:lnSpc>
                <a:spcBef>
                  <a:spcPct val="0"/>
                </a:spcBef>
                <a:spcAft>
                  <a:spcPct val="35000"/>
                </a:spcAft>
              </a:pPr>
              <a:r>
                <a:rPr lang="en-US" sz="1200" b="1" dirty="0" smtClean="0">
                  <a:solidFill>
                    <a:srgbClr val="000000"/>
                  </a:solidFill>
                </a:rPr>
                <a:t>Professional Development</a:t>
              </a:r>
              <a:endParaRPr lang="th-TH" sz="1200" b="1" dirty="0">
                <a:solidFill>
                  <a:srgbClr val="000000"/>
                </a:solidFill>
              </a:endParaRPr>
            </a:p>
          </p:txBody>
        </p:sp>
      </p:grpSp>
      <p:grpSp>
        <p:nvGrpSpPr>
          <p:cNvPr id="20" name="Group 19"/>
          <p:cNvGrpSpPr/>
          <p:nvPr/>
        </p:nvGrpSpPr>
        <p:grpSpPr>
          <a:xfrm>
            <a:off x="6679040" y="5602918"/>
            <a:ext cx="1685409" cy="806601"/>
            <a:chOff x="6575148" y="1008112"/>
            <a:chExt cx="1825860" cy="806601"/>
          </a:xfrm>
          <a:scene3d>
            <a:camera prst="orthographicFront"/>
            <a:lightRig rig="flat" dir="t"/>
          </a:scene3d>
        </p:grpSpPr>
        <p:sp>
          <p:nvSpPr>
            <p:cNvPr id="21" name="Chevron 20"/>
            <p:cNvSpPr/>
            <p:nvPr/>
          </p:nvSpPr>
          <p:spPr>
            <a:xfrm>
              <a:off x="6575148" y="1008112"/>
              <a:ext cx="1825860" cy="792087"/>
            </a:xfrm>
            <a:prstGeom prst="chevron">
              <a:avLst/>
            </a:prstGeom>
            <a:solidFill>
              <a:srgbClr val="0070C0"/>
            </a:solidFill>
            <a:sp3d prstMaterial="plastic">
              <a:bevelT w="120900" h="88900"/>
              <a:bevelB w="88900" h="31750" prst="angle"/>
            </a:sp3d>
          </p:spPr>
          <p:style>
            <a:lnRef idx="0">
              <a:schemeClr val="lt1">
                <a:hueOff val="0"/>
                <a:satOff val="0"/>
                <a:lumOff val="0"/>
                <a:alphaOff val="0"/>
              </a:schemeClr>
            </a:lnRef>
            <a:fillRef idx="3">
              <a:schemeClr val="accent5">
                <a:hueOff val="1235912"/>
                <a:satOff val="51852"/>
                <a:lumOff val="-57647"/>
                <a:alphaOff val="0"/>
              </a:schemeClr>
            </a:fillRef>
            <a:effectRef idx="2">
              <a:schemeClr val="accent5">
                <a:hueOff val="1235912"/>
                <a:satOff val="51852"/>
                <a:lumOff val="-57647"/>
                <a:alphaOff val="0"/>
              </a:schemeClr>
            </a:effectRef>
            <a:fontRef idx="minor">
              <a:schemeClr val="lt1"/>
            </a:fontRef>
          </p:style>
        </p:sp>
        <p:sp>
          <p:nvSpPr>
            <p:cNvPr id="22" name="Chevron 12"/>
            <p:cNvSpPr/>
            <p:nvPr/>
          </p:nvSpPr>
          <p:spPr>
            <a:xfrm>
              <a:off x="7096980" y="1022626"/>
              <a:ext cx="1033773" cy="7920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33400" fontAlgn="base">
                <a:lnSpc>
                  <a:spcPct val="90000"/>
                </a:lnSpc>
                <a:spcBef>
                  <a:spcPct val="0"/>
                </a:spcBef>
                <a:spcAft>
                  <a:spcPct val="35000"/>
                </a:spcAft>
              </a:pPr>
              <a:r>
                <a:rPr lang="en-US" sz="1200" b="1" dirty="0" smtClean="0">
                  <a:solidFill>
                    <a:srgbClr val="000000"/>
                  </a:solidFill>
                </a:rPr>
                <a:t>Researcher Links</a:t>
              </a:r>
              <a:endParaRPr lang="th-TH" sz="1200" b="1" dirty="0">
                <a:solidFill>
                  <a:srgbClr val="000000"/>
                </a:solidFill>
              </a:endParaRPr>
            </a:p>
          </p:txBody>
        </p:sp>
      </p:grpSp>
      <p:sp>
        <p:nvSpPr>
          <p:cNvPr id="23" name="TextBox 22"/>
          <p:cNvSpPr txBox="1"/>
          <p:nvPr/>
        </p:nvSpPr>
        <p:spPr>
          <a:xfrm>
            <a:off x="3813129" y="1882522"/>
            <a:ext cx="2438901" cy="523220"/>
          </a:xfrm>
          <a:prstGeom prst="rect">
            <a:avLst/>
          </a:prstGeom>
          <a:noFill/>
        </p:spPr>
        <p:txBody>
          <a:bodyPr wrap="square" rtlCol="0">
            <a:spAutoFit/>
          </a:bodyPr>
          <a:lstStyle/>
          <a:p>
            <a:pPr marL="285750" indent="-285750" fontAlgn="base">
              <a:spcBef>
                <a:spcPct val="50000"/>
              </a:spcBef>
              <a:spcAft>
                <a:spcPct val="0"/>
              </a:spcAft>
              <a:buFont typeface="Wingdings" panose="05000000000000000000" pitchFamily="2" charset="2"/>
              <a:buChar char="q"/>
            </a:pPr>
            <a:r>
              <a:rPr lang="en-US" sz="1400" b="1" dirty="0" smtClean="0"/>
              <a:t>Industry-Academia Partnerships</a:t>
            </a:r>
            <a:endParaRPr lang="th-TH" sz="1400" b="1" dirty="0"/>
          </a:p>
        </p:txBody>
      </p:sp>
      <p:sp>
        <p:nvSpPr>
          <p:cNvPr id="28" name="Text Box 4"/>
          <p:cNvSpPr txBox="1">
            <a:spLocks noChangeArrowheads="1"/>
          </p:cNvSpPr>
          <p:nvPr/>
        </p:nvSpPr>
        <p:spPr bwMode="auto">
          <a:xfrm>
            <a:off x="383944" y="27"/>
            <a:ext cx="678033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a:defRPr sz="2800">
                <a:solidFill>
                  <a:schemeClr val="tx1"/>
                </a:solidFill>
                <a:latin typeface="Arial" pitchFamily="34" charset="0"/>
                <a:ea typeface="MS PGothic" pitchFamily="34" charset="-128"/>
              </a:defRPr>
            </a:lvl1pPr>
            <a:lvl2pPr marL="742950" indent="-285750" defTabSz="957263">
              <a:defRPr sz="2800">
                <a:solidFill>
                  <a:schemeClr val="tx1"/>
                </a:solidFill>
                <a:latin typeface="Arial" pitchFamily="34" charset="0"/>
                <a:ea typeface="MS PGothic" pitchFamily="34" charset="-128"/>
              </a:defRPr>
            </a:lvl2pPr>
            <a:lvl3pPr marL="1143000" indent="-228600" defTabSz="957263">
              <a:defRPr sz="2800">
                <a:solidFill>
                  <a:schemeClr val="tx1"/>
                </a:solidFill>
                <a:latin typeface="Arial" pitchFamily="34" charset="0"/>
                <a:ea typeface="MS PGothic" pitchFamily="34" charset="-128"/>
              </a:defRPr>
            </a:lvl3pPr>
            <a:lvl4pPr marL="1600200" indent="-228600" defTabSz="957263">
              <a:defRPr sz="2800">
                <a:solidFill>
                  <a:schemeClr val="tx1"/>
                </a:solidFill>
                <a:latin typeface="Arial" pitchFamily="34" charset="0"/>
                <a:ea typeface="MS PGothic" pitchFamily="34" charset="-128"/>
              </a:defRPr>
            </a:lvl4pPr>
            <a:lvl5pPr marL="2057400" indent="-228600" defTabSz="957263">
              <a:defRPr sz="2800">
                <a:solidFill>
                  <a:schemeClr val="tx1"/>
                </a:solidFill>
                <a:latin typeface="Arial" pitchFamily="34" charset="0"/>
                <a:ea typeface="MS PGothic" pitchFamily="34" charset="-128"/>
              </a:defRPr>
            </a:lvl5pPr>
            <a:lvl6pPr marL="25146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9pPr>
          </a:lstStyle>
          <a:p>
            <a:pPr fontAlgn="base">
              <a:spcBef>
                <a:spcPct val="50000"/>
              </a:spcBef>
              <a:spcAft>
                <a:spcPct val="0"/>
              </a:spcAft>
            </a:pPr>
            <a:r>
              <a:rPr lang="en-GB" altLang="th-TH" sz="3200" b="1" dirty="0" smtClean="0">
                <a:solidFill>
                  <a:srgbClr val="660066"/>
                </a:solidFill>
              </a:rPr>
              <a:t>Overall Plan </a:t>
            </a:r>
            <a:r>
              <a:rPr lang="en-GB" altLang="th-TH" sz="2000" dirty="0" smtClean="0">
                <a:solidFill>
                  <a:srgbClr val="660066"/>
                </a:solidFill>
              </a:rPr>
              <a:t>@ November 2015</a:t>
            </a:r>
            <a:endParaRPr lang="en-GB" altLang="th-TH" sz="2000" dirty="0">
              <a:solidFill>
                <a:srgbClr val="660066"/>
              </a:solidFill>
            </a:endParaRPr>
          </a:p>
        </p:txBody>
      </p:sp>
      <p:sp>
        <p:nvSpPr>
          <p:cNvPr id="25" name="TextBox 24"/>
          <p:cNvSpPr txBox="1"/>
          <p:nvPr/>
        </p:nvSpPr>
        <p:spPr>
          <a:xfrm>
            <a:off x="3549434" y="2321578"/>
            <a:ext cx="2782426" cy="523220"/>
          </a:xfrm>
          <a:prstGeom prst="rect">
            <a:avLst/>
          </a:prstGeom>
          <a:noFill/>
        </p:spPr>
        <p:txBody>
          <a:bodyPr wrap="square" rtlCol="0">
            <a:spAutoFit/>
          </a:bodyPr>
          <a:lstStyle/>
          <a:p>
            <a:pPr marL="285750" indent="-285750" fontAlgn="base">
              <a:spcBef>
                <a:spcPct val="50000"/>
              </a:spcBef>
              <a:spcAft>
                <a:spcPct val="0"/>
              </a:spcAft>
              <a:buFont typeface="Wingdings" panose="05000000000000000000" pitchFamily="2" charset="2"/>
              <a:buChar char="q"/>
            </a:pPr>
            <a:r>
              <a:rPr lang="en-US" sz="1400" b="1" dirty="0" smtClean="0"/>
              <a:t>Leaderships in </a:t>
            </a:r>
            <a:br>
              <a:rPr lang="en-US" sz="1400" b="1" dirty="0" smtClean="0"/>
            </a:br>
            <a:r>
              <a:rPr lang="en-US" sz="1400" b="1" dirty="0" smtClean="0"/>
              <a:t>Innovation Fellowship</a:t>
            </a:r>
            <a:endParaRPr lang="th-TH" sz="1400" b="1" dirty="0"/>
          </a:p>
        </p:txBody>
      </p:sp>
      <p:sp>
        <p:nvSpPr>
          <p:cNvPr id="26" name="TextBox 25"/>
          <p:cNvSpPr txBox="1"/>
          <p:nvPr/>
        </p:nvSpPr>
        <p:spPr>
          <a:xfrm>
            <a:off x="3831774" y="1447800"/>
            <a:ext cx="2438901" cy="523220"/>
          </a:xfrm>
          <a:prstGeom prst="rect">
            <a:avLst/>
          </a:prstGeom>
          <a:noFill/>
        </p:spPr>
        <p:txBody>
          <a:bodyPr wrap="square" rtlCol="0">
            <a:spAutoFit/>
          </a:bodyPr>
          <a:lstStyle/>
          <a:p>
            <a:pPr marL="285750" indent="-285750" fontAlgn="base">
              <a:spcBef>
                <a:spcPct val="50000"/>
              </a:spcBef>
              <a:spcAft>
                <a:spcPct val="0"/>
              </a:spcAft>
              <a:buFont typeface="Wingdings" panose="05000000000000000000" pitchFamily="2" charset="2"/>
              <a:buChar char="q"/>
            </a:pPr>
            <a:r>
              <a:rPr lang="en-US" sz="1400" b="1" dirty="0" smtClean="0"/>
              <a:t>Institutional </a:t>
            </a:r>
            <a:br>
              <a:rPr lang="en-US" sz="1400" b="1" dirty="0" smtClean="0"/>
            </a:br>
            <a:r>
              <a:rPr lang="en-US" sz="1400" b="1" dirty="0" smtClean="0"/>
              <a:t>Links</a:t>
            </a:r>
            <a:endParaRPr lang="th-TH" sz="1400" b="1" dirty="0"/>
          </a:p>
        </p:txBody>
      </p:sp>
    </p:spTree>
    <p:extLst>
      <p:ext uri="{BB962C8B-B14F-4D97-AF65-F5344CB8AC3E}">
        <p14:creationId xmlns:p14="http://schemas.microsoft.com/office/powerpoint/2010/main" val="391554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3"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817C9C7-E9DB-46FF-A4C4-6209118EE6A8}" type="slidenum">
              <a:rPr lang="en-GB" smtClean="0">
                <a:solidFill>
                  <a:srgbClr val="000000"/>
                </a:solidFill>
              </a:rPr>
              <a:pPr>
                <a:defRPr/>
              </a:pPr>
              <a:t>13</a:t>
            </a:fld>
            <a:endParaRPr lang="en-GB">
              <a:solidFill>
                <a:srgbClr val="000000"/>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1452222023"/>
              </p:ext>
            </p:extLst>
          </p:nvPr>
        </p:nvGraphicFramePr>
        <p:xfrm>
          <a:off x="74281" y="926136"/>
          <a:ext cx="8964491" cy="5521960"/>
        </p:xfrm>
        <a:graphic>
          <a:graphicData uri="http://schemas.openxmlformats.org/drawingml/2006/table">
            <a:tbl>
              <a:tblPr firstRow="1" firstCol="1" bandRow="1">
                <a:tableStyleId>{5C22544A-7EE6-4342-B048-85BDC9FD1C3A}</a:tableStyleId>
              </a:tblPr>
              <a:tblGrid>
                <a:gridCol w="4114800"/>
                <a:gridCol w="992519"/>
                <a:gridCol w="1066800"/>
                <a:gridCol w="914400"/>
                <a:gridCol w="988681"/>
                <a:gridCol w="887291"/>
              </a:tblGrid>
              <a:tr h="370840">
                <a:tc>
                  <a:txBody>
                    <a:bodyPr/>
                    <a:lstStyle/>
                    <a:p>
                      <a:pPr algn="ctr"/>
                      <a:endParaRPr lang="th-TH" sz="1600" dirty="0">
                        <a:solidFill>
                          <a:schemeClr val="tx1"/>
                        </a:solidFill>
                        <a:latin typeface="Arial" panose="020B0604020202020204" pitchFamily="34" charset="0"/>
                      </a:endParaRPr>
                    </a:p>
                  </a:txBody>
                  <a:tcPr marL="84406" marR="84406">
                    <a:solidFill>
                      <a:schemeClr val="bg1"/>
                    </a:solidFill>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2014/15</a:t>
                      </a:r>
                      <a:endParaRPr lang="th-TH" sz="1600" dirty="0">
                        <a:solidFill>
                          <a:schemeClr val="tx1"/>
                        </a:solidFill>
                        <a:latin typeface="Arial" panose="020B0604020202020204" pitchFamily="34" charset="0"/>
                      </a:endParaRPr>
                    </a:p>
                  </a:txBody>
                  <a:tcPr marL="84406" marR="84406"/>
                </a:tc>
                <a:tc>
                  <a:txBody>
                    <a:bodyPr/>
                    <a:lstStyle/>
                    <a:p>
                      <a:pPr algn="ctr"/>
                      <a:r>
                        <a:rPr lang="en-US" sz="1600" dirty="0" smtClean="0">
                          <a:solidFill>
                            <a:schemeClr val="tx1"/>
                          </a:solidFill>
                          <a:latin typeface="Arial" panose="020B0604020202020204" pitchFamily="34" charset="0"/>
                          <a:cs typeface="Arial" panose="020B0604020202020204" pitchFamily="34" charset="0"/>
                        </a:rPr>
                        <a:t>2015/16</a:t>
                      </a:r>
                      <a:endParaRPr lang="th-TH" sz="1600" dirty="0">
                        <a:solidFill>
                          <a:schemeClr val="tx1"/>
                        </a:solidFill>
                        <a:latin typeface="Arial" panose="020B0604020202020204" pitchFamily="34" charset="0"/>
                      </a:endParaRPr>
                    </a:p>
                  </a:txBody>
                  <a:tcPr marL="84406" marR="84406"/>
                </a:tc>
                <a:tc>
                  <a:txBody>
                    <a:bodyPr/>
                    <a:lstStyle/>
                    <a:p>
                      <a:pPr algn="ctr"/>
                      <a:r>
                        <a:rPr lang="en-US" sz="1600" dirty="0" smtClean="0">
                          <a:solidFill>
                            <a:schemeClr val="tx1"/>
                          </a:solidFill>
                          <a:latin typeface="Arial" panose="020B0604020202020204" pitchFamily="34" charset="0"/>
                          <a:cs typeface="Arial" panose="020B0604020202020204" pitchFamily="34" charset="0"/>
                        </a:rPr>
                        <a:t>2016/17</a:t>
                      </a:r>
                      <a:endParaRPr lang="th-TH" sz="1600" dirty="0">
                        <a:solidFill>
                          <a:schemeClr val="tx1"/>
                        </a:solidFill>
                        <a:latin typeface="Arial" panose="020B0604020202020204" pitchFamily="34" charset="0"/>
                      </a:endParaRPr>
                    </a:p>
                  </a:txBody>
                  <a:tcPr marL="84406" marR="84406"/>
                </a:tc>
                <a:tc>
                  <a:txBody>
                    <a:bodyPr/>
                    <a:lstStyle/>
                    <a:p>
                      <a:pPr algn="ctr"/>
                      <a:r>
                        <a:rPr lang="en-US" sz="1600" dirty="0" smtClean="0">
                          <a:solidFill>
                            <a:schemeClr val="tx1"/>
                          </a:solidFill>
                          <a:latin typeface="Arial" panose="020B0604020202020204" pitchFamily="34" charset="0"/>
                          <a:cs typeface="Arial" panose="020B0604020202020204" pitchFamily="34" charset="0"/>
                        </a:rPr>
                        <a:t>2017/18</a:t>
                      </a:r>
                      <a:endParaRPr lang="th-TH" sz="1600" dirty="0">
                        <a:solidFill>
                          <a:schemeClr val="tx1"/>
                        </a:solidFill>
                        <a:latin typeface="Arial" panose="020B0604020202020204" pitchFamily="34" charset="0"/>
                      </a:endParaRPr>
                    </a:p>
                  </a:txBody>
                  <a:tcPr marL="84406" marR="84406"/>
                </a:tc>
                <a:tc>
                  <a:txBody>
                    <a:bodyPr/>
                    <a:lstStyle/>
                    <a:p>
                      <a:pPr algn="ctr"/>
                      <a:r>
                        <a:rPr lang="en-US" sz="1600" dirty="0" smtClean="0">
                          <a:solidFill>
                            <a:schemeClr val="tx1"/>
                          </a:solidFill>
                          <a:latin typeface="Arial" panose="020B0604020202020204" pitchFamily="34" charset="0"/>
                          <a:cs typeface="Arial" panose="020B0604020202020204" pitchFamily="34" charset="0"/>
                        </a:rPr>
                        <a:t>2018/9</a:t>
                      </a:r>
                      <a:endParaRPr lang="th-TH" sz="1600" dirty="0">
                        <a:solidFill>
                          <a:schemeClr val="tx1"/>
                        </a:solidFill>
                        <a:latin typeface="Arial" panose="020B0604020202020204" pitchFamily="34" charset="0"/>
                      </a:endParaRPr>
                    </a:p>
                  </a:txBody>
                  <a:tcPr marL="84406" marR="84406"/>
                </a:tc>
              </a:tr>
              <a:tr h="370840">
                <a:tc>
                  <a:txBody>
                    <a:bodyPr/>
                    <a:lstStyle/>
                    <a:p>
                      <a:pPr marL="273050" indent="-273050">
                        <a:buAutoNum type="arabicPeriod"/>
                      </a:pPr>
                      <a:r>
                        <a:rPr lang="en-US" sz="1600" dirty="0" smtClean="0">
                          <a:solidFill>
                            <a:schemeClr val="tx1"/>
                          </a:solidFill>
                          <a:latin typeface="Arial" panose="020B0604020202020204" pitchFamily="34" charset="0"/>
                          <a:cs typeface="Arial" panose="020B0604020202020204" pitchFamily="34" charset="0"/>
                        </a:rPr>
                        <a:t>STEM Education and STEMM</a:t>
                      </a:r>
                    </a:p>
                    <a:p>
                      <a:pPr marL="0" indent="0">
                        <a:buNone/>
                      </a:pPr>
                      <a:endParaRPr lang="en-US" sz="800" dirty="0" smtClean="0">
                        <a:solidFill>
                          <a:schemeClr val="tx1"/>
                        </a:solidFill>
                        <a:latin typeface="Arial" panose="020B0604020202020204" pitchFamily="34" charset="0"/>
                        <a:cs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r>
              <a:tr h="370840">
                <a:tc>
                  <a:txBody>
                    <a:bodyPr/>
                    <a:lstStyle/>
                    <a:p>
                      <a:pPr marL="273050" indent="-273050"/>
                      <a:r>
                        <a:rPr lang="en-US" sz="1600" dirty="0" smtClean="0">
                          <a:solidFill>
                            <a:schemeClr val="tx1"/>
                          </a:solidFill>
                          <a:latin typeface="Arial" panose="020B0604020202020204" pitchFamily="34" charset="0"/>
                          <a:cs typeface="Arial" panose="020B0604020202020204" pitchFamily="34" charset="0"/>
                        </a:rPr>
                        <a:t>2. PhD Placement</a:t>
                      </a:r>
                    </a:p>
                    <a:p>
                      <a:pPr marL="273050" indent="-273050"/>
                      <a:endParaRPr lang="en-US" sz="800" baseline="0" dirty="0" smtClean="0">
                        <a:solidFill>
                          <a:schemeClr val="tx1"/>
                        </a:solidFill>
                        <a:latin typeface="Arial" panose="020B0604020202020204" pitchFamily="34" charset="0"/>
                        <a:cs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r>
              <a:tr h="370840">
                <a:tc>
                  <a:txBody>
                    <a:bodyPr/>
                    <a:lstStyle/>
                    <a:p>
                      <a:r>
                        <a:rPr lang="en-US" sz="1600" dirty="0" smtClean="0">
                          <a:solidFill>
                            <a:schemeClr val="tx1"/>
                          </a:solidFill>
                          <a:latin typeface="Arial" panose="020B0604020202020204" pitchFamily="34" charset="0"/>
                          <a:cs typeface="Arial" panose="020B0604020202020204" pitchFamily="34" charset="0"/>
                        </a:rPr>
                        <a:t>3. </a:t>
                      </a:r>
                      <a:r>
                        <a:rPr lang="en-US" sz="1600" baseline="0" dirty="0" smtClean="0">
                          <a:solidFill>
                            <a:schemeClr val="tx1"/>
                          </a:solidFill>
                          <a:latin typeface="Arial" panose="020B0604020202020204" pitchFamily="34" charset="0"/>
                          <a:cs typeface="Arial" panose="020B0604020202020204" pitchFamily="34" charset="0"/>
                        </a:rPr>
                        <a:t>Mobility</a:t>
                      </a:r>
                    </a:p>
                    <a:p>
                      <a:endParaRPr lang="th-TH" sz="800" dirty="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r>
              <a:tr h="370840">
                <a:tc>
                  <a:txBody>
                    <a:bodyPr/>
                    <a:lstStyle/>
                    <a:p>
                      <a:r>
                        <a:rPr lang="en-US" sz="1600" dirty="0" smtClean="0">
                          <a:solidFill>
                            <a:schemeClr val="tx1"/>
                          </a:solidFill>
                          <a:latin typeface="Arial" panose="020B0604020202020204" pitchFamily="34" charset="0"/>
                          <a:cs typeface="Arial" panose="020B0604020202020204" pitchFamily="34" charset="0"/>
                        </a:rPr>
                        <a:t>4. Advanced Fellowships</a:t>
                      </a:r>
                    </a:p>
                    <a:p>
                      <a:endParaRPr lang="en-US" sz="800" dirty="0" smtClean="0">
                        <a:solidFill>
                          <a:schemeClr val="tx1"/>
                        </a:solidFill>
                        <a:latin typeface="Arial" panose="020B0604020202020204" pitchFamily="34" charset="0"/>
                        <a:cs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r>
              <a:tr h="370840">
                <a:tc>
                  <a:txBody>
                    <a:bodyPr/>
                    <a:lstStyle/>
                    <a:p>
                      <a:r>
                        <a:rPr lang="en-US" sz="1600" dirty="0" smtClean="0">
                          <a:solidFill>
                            <a:schemeClr val="tx1"/>
                          </a:solidFill>
                          <a:latin typeface="Arial" panose="020B0604020202020204" pitchFamily="34" charset="0"/>
                          <a:cs typeface="Arial" panose="020B0604020202020204" pitchFamily="34" charset="0"/>
                        </a:rPr>
                        <a:t>5. Professional</a:t>
                      </a:r>
                      <a:r>
                        <a:rPr lang="en-US" sz="1600" baseline="0" dirty="0" smtClean="0">
                          <a:solidFill>
                            <a:schemeClr val="tx1"/>
                          </a:solidFill>
                          <a:latin typeface="Arial" panose="020B0604020202020204" pitchFamily="34" charset="0"/>
                          <a:cs typeface="Arial" panose="020B0604020202020204" pitchFamily="34" charset="0"/>
                        </a:rPr>
                        <a:t> Development</a:t>
                      </a:r>
                    </a:p>
                    <a:p>
                      <a:endParaRPr lang="en-US" sz="800" baseline="0" dirty="0" smtClean="0">
                        <a:solidFill>
                          <a:schemeClr val="tx1"/>
                        </a:solidFill>
                        <a:latin typeface="Arial" panose="020B0604020202020204" pitchFamily="34" charset="0"/>
                        <a:cs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r>
              <a:tr h="370840">
                <a:tc>
                  <a:txBody>
                    <a:bodyPr/>
                    <a:lstStyle/>
                    <a:p>
                      <a:r>
                        <a:rPr lang="en-US" sz="1600" dirty="0" smtClean="0">
                          <a:solidFill>
                            <a:schemeClr val="tx1"/>
                          </a:solidFill>
                          <a:latin typeface="Arial" panose="020B0604020202020204" pitchFamily="34" charset="0"/>
                          <a:cs typeface="Arial" panose="020B0604020202020204" pitchFamily="34" charset="0"/>
                        </a:rPr>
                        <a:t>6. Researcher Links</a:t>
                      </a:r>
                    </a:p>
                    <a:p>
                      <a:endParaRPr lang="en-US" sz="800" dirty="0" smtClean="0">
                        <a:solidFill>
                          <a:schemeClr val="tx1"/>
                        </a:solidFill>
                        <a:latin typeface="Arial" panose="020B0604020202020204" pitchFamily="34" charset="0"/>
                        <a:cs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r>
              <a:tr h="370840">
                <a:tc>
                  <a:txBody>
                    <a:bodyPr/>
                    <a:lstStyle/>
                    <a:p>
                      <a:r>
                        <a:rPr lang="en-US" sz="1600" dirty="0" smtClean="0">
                          <a:solidFill>
                            <a:schemeClr val="tx1"/>
                          </a:solidFill>
                          <a:latin typeface="Arial" panose="020B0604020202020204" pitchFamily="34" charset="0"/>
                          <a:cs typeface="Arial" panose="020B0604020202020204" pitchFamily="34" charset="0"/>
                        </a:rPr>
                        <a:t>7. Joint</a:t>
                      </a:r>
                      <a:r>
                        <a:rPr lang="en-US" sz="1600" baseline="0" dirty="0" smtClean="0">
                          <a:solidFill>
                            <a:schemeClr val="tx1"/>
                          </a:solidFill>
                          <a:latin typeface="Arial" panose="020B0604020202020204" pitchFamily="34" charset="0"/>
                          <a:cs typeface="Arial" panose="020B0604020202020204" pitchFamily="34" charset="0"/>
                        </a:rPr>
                        <a:t> Research: </a:t>
                      </a:r>
                      <a:br>
                        <a:rPr lang="en-US" sz="1600" baseline="0" dirty="0" smtClean="0">
                          <a:solidFill>
                            <a:schemeClr val="tx1"/>
                          </a:solidFill>
                          <a:latin typeface="Arial" panose="020B0604020202020204" pitchFamily="34" charset="0"/>
                          <a:cs typeface="Arial" panose="020B0604020202020204" pitchFamily="34" charset="0"/>
                        </a:rPr>
                      </a:br>
                      <a:r>
                        <a:rPr lang="en-US" sz="1600" b="0" baseline="0" dirty="0" smtClean="0">
                          <a:solidFill>
                            <a:schemeClr val="tx1"/>
                          </a:solidFill>
                          <a:latin typeface="Arial" panose="020B0604020202020204" pitchFamily="34" charset="0"/>
                          <a:cs typeface="Arial" panose="020B0604020202020204" pitchFamily="34" charset="0"/>
                        </a:rPr>
                        <a:t>Health, Rice, Future City &amp; Big Data</a:t>
                      </a: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r>
              <a:tr h="370840">
                <a:tc>
                  <a:txBody>
                    <a:bodyPr/>
                    <a:lstStyle/>
                    <a:p>
                      <a:pPr marL="273050" indent="-273050"/>
                      <a:r>
                        <a:rPr lang="en-US" sz="1600" dirty="0" smtClean="0">
                          <a:solidFill>
                            <a:schemeClr val="tx1"/>
                          </a:solidFill>
                          <a:latin typeface="Arial" panose="020B0604020202020204" pitchFamily="34" charset="0"/>
                          <a:cs typeface="Arial" panose="020B0604020202020204" pitchFamily="34" charset="0"/>
                        </a:rPr>
                        <a:t>8. Industry – Academia</a:t>
                      </a:r>
                      <a:r>
                        <a:rPr lang="en-US" sz="1600" baseline="0" dirty="0" smtClean="0">
                          <a:solidFill>
                            <a:schemeClr val="tx1"/>
                          </a:solidFill>
                          <a:latin typeface="Arial" panose="020B0604020202020204" pitchFamily="34" charset="0"/>
                          <a:cs typeface="Arial" panose="020B0604020202020204" pitchFamily="34" charset="0"/>
                        </a:rPr>
                        <a:t> Partnerships</a:t>
                      </a:r>
                    </a:p>
                    <a:p>
                      <a:pPr marL="273050" indent="-273050"/>
                      <a:endParaRPr lang="th-TH" sz="8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r>
              <a:tr h="370840">
                <a:tc>
                  <a:txBody>
                    <a:bodyPr/>
                    <a:lstStyle/>
                    <a:p>
                      <a:pPr marL="273050" indent="-273050"/>
                      <a:r>
                        <a:rPr lang="en-US" sz="1600" dirty="0" smtClean="0">
                          <a:solidFill>
                            <a:schemeClr val="tx1"/>
                          </a:solidFill>
                          <a:latin typeface="Arial" panose="020B0604020202020204" pitchFamily="34" charset="0"/>
                          <a:cs typeface="Arial" panose="020B0604020202020204" pitchFamily="34" charset="0"/>
                        </a:rPr>
                        <a:t>9. Leader in Innovation Fellowships</a:t>
                      </a:r>
                    </a:p>
                    <a:p>
                      <a:pPr marL="273050" indent="-273050"/>
                      <a:endParaRPr lang="th-TH" sz="8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r>
              <a:tr h="370840">
                <a:tc>
                  <a:txBody>
                    <a:bodyPr/>
                    <a:lstStyle/>
                    <a:p>
                      <a:pPr marL="273050" marR="0" indent="-27305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anose="020B0604020202020204" pitchFamily="34" charset="0"/>
                          <a:cs typeface="Arial" panose="020B0604020202020204" pitchFamily="34" charset="0"/>
                        </a:rPr>
                        <a:t>10. Institutional Links</a:t>
                      </a:r>
                    </a:p>
                    <a:p>
                      <a:pPr marL="273050" marR="0" indent="-273050" algn="l"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tx1"/>
                        </a:solidFill>
                        <a:latin typeface="Arial" panose="020B0604020202020204" pitchFamily="34" charset="0"/>
                        <a:cs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r>
              <a:tr h="370840">
                <a:tc>
                  <a:txBody>
                    <a:bodyPr/>
                    <a:lstStyle/>
                    <a:p>
                      <a:r>
                        <a:rPr lang="en-US" sz="1600" dirty="0" smtClean="0">
                          <a:solidFill>
                            <a:schemeClr val="tx1"/>
                          </a:solidFill>
                          <a:latin typeface="Arial" panose="020B0604020202020204" pitchFamily="34" charset="0"/>
                          <a:cs typeface="Arial" panose="020B0604020202020204" pitchFamily="34" charset="0"/>
                        </a:rPr>
                        <a:t>11. SEA Capacity Building in Innovation</a:t>
                      </a:r>
                    </a:p>
                    <a:p>
                      <a:endParaRPr lang="en-US" sz="800" dirty="0" smtClean="0">
                        <a:solidFill>
                          <a:schemeClr val="tx1"/>
                        </a:solidFill>
                        <a:latin typeface="Arial" panose="020B0604020202020204" pitchFamily="34" charset="0"/>
                        <a:cs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c>
                  <a:txBody>
                    <a:bodyPr/>
                    <a:lstStyle/>
                    <a:p>
                      <a:endParaRPr lang="th-TH" sz="1600" dirty="0">
                        <a:solidFill>
                          <a:schemeClr val="tx1"/>
                        </a:solidFill>
                        <a:latin typeface="Arial" panose="020B0604020202020204" pitchFamily="34" charset="0"/>
                      </a:endParaRPr>
                    </a:p>
                  </a:txBody>
                  <a:tcPr marL="84406" marR="84406"/>
                </a:tc>
              </a:tr>
            </a:tbl>
          </a:graphicData>
        </a:graphic>
      </p:graphicFrame>
      <p:cxnSp>
        <p:nvCxnSpPr>
          <p:cNvPr id="62" name="Straight Arrow Connector 61"/>
          <p:cNvCxnSpPr/>
          <p:nvPr/>
        </p:nvCxnSpPr>
        <p:spPr bwMode="auto">
          <a:xfrm>
            <a:off x="5181601" y="1529496"/>
            <a:ext cx="3849722" cy="0"/>
          </a:xfrm>
          <a:prstGeom prst="straightConnector1">
            <a:avLst/>
          </a:prstGeom>
          <a:solidFill>
            <a:schemeClr val="accent1"/>
          </a:solidFill>
          <a:ln w="76200" cap="flat" cmpd="sng" algn="ctr">
            <a:solidFill>
              <a:srgbClr val="00B050"/>
            </a:solidFill>
            <a:prstDash val="solid"/>
            <a:round/>
            <a:headEnd type="none" w="med" len="med"/>
            <a:tailEnd type="arrow"/>
          </a:ln>
          <a:effectLst/>
        </p:spPr>
      </p:cxnSp>
      <p:cxnSp>
        <p:nvCxnSpPr>
          <p:cNvPr id="64" name="Straight Arrow Connector 63"/>
          <p:cNvCxnSpPr/>
          <p:nvPr/>
        </p:nvCxnSpPr>
        <p:spPr bwMode="auto">
          <a:xfrm>
            <a:off x="4180116" y="1981200"/>
            <a:ext cx="4851207" cy="0"/>
          </a:xfrm>
          <a:prstGeom prst="straightConnector1">
            <a:avLst/>
          </a:prstGeom>
          <a:solidFill>
            <a:schemeClr val="accent1"/>
          </a:solidFill>
          <a:ln w="76200" cap="flat" cmpd="sng" algn="ctr">
            <a:solidFill>
              <a:srgbClr val="00B050"/>
            </a:solidFill>
            <a:prstDash val="solid"/>
            <a:round/>
            <a:headEnd type="none" w="med" len="med"/>
            <a:tailEnd type="arrow"/>
          </a:ln>
          <a:effectLst/>
        </p:spPr>
      </p:cxnSp>
      <p:cxnSp>
        <p:nvCxnSpPr>
          <p:cNvPr id="66" name="Straight Arrow Connector 65"/>
          <p:cNvCxnSpPr/>
          <p:nvPr/>
        </p:nvCxnSpPr>
        <p:spPr bwMode="auto">
          <a:xfrm>
            <a:off x="5181601" y="2438400"/>
            <a:ext cx="3857171" cy="0"/>
          </a:xfrm>
          <a:prstGeom prst="straightConnector1">
            <a:avLst/>
          </a:prstGeom>
          <a:solidFill>
            <a:schemeClr val="accent1"/>
          </a:solidFill>
          <a:ln w="76200" cap="flat" cmpd="sng" algn="ctr">
            <a:solidFill>
              <a:srgbClr val="00B050"/>
            </a:solidFill>
            <a:prstDash val="solid"/>
            <a:round/>
            <a:headEnd type="none" w="med" len="med"/>
            <a:tailEnd type="arrow"/>
          </a:ln>
          <a:effectLst/>
        </p:spPr>
      </p:cxnSp>
      <p:grpSp>
        <p:nvGrpSpPr>
          <p:cNvPr id="72" name="Group 71"/>
          <p:cNvGrpSpPr/>
          <p:nvPr/>
        </p:nvGrpSpPr>
        <p:grpSpPr>
          <a:xfrm>
            <a:off x="5715000" y="4876800"/>
            <a:ext cx="2779292" cy="439057"/>
            <a:chOff x="5313040" y="3284984"/>
            <a:chExt cx="4282734" cy="0"/>
          </a:xfrm>
        </p:grpSpPr>
        <p:cxnSp>
          <p:nvCxnSpPr>
            <p:cNvPr id="68" name="Straight Connector 67"/>
            <p:cNvCxnSpPr/>
            <p:nvPr/>
          </p:nvCxnSpPr>
          <p:spPr bwMode="auto">
            <a:xfrm>
              <a:off x="5313040" y="3284984"/>
              <a:ext cx="2430328" cy="0"/>
            </a:xfrm>
            <a:prstGeom prst="line">
              <a:avLst/>
            </a:prstGeom>
            <a:solidFill>
              <a:schemeClr val="accent1"/>
            </a:solidFill>
            <a:ln w="76200" cap="flat" cmpd="sng" algn="ctr">
              <a:solidFill>
                <a:srgbClr val="00B050"/>
              </a:solidFill>
              <a:prstDash val="solid"/>
              <a:round/>
              <a:headEnd type="none" w="med" len="med"/>
              <a:tailEnd type="none" w="med" len="med"/>
            </a:ln>
            <a:effectLst/>
          </p:spPr>
        </p:cxnSp>
        <p:cxnSp>
          <p:nvCxnSpPr>
            <p:cNvPr id="71" name="Straight Arrow Connector 70"/>
            <p:cNvCxnSpPr/>
            <p:nvPr/>
          </p:nvCxnSpPr>
          <p:spPr bwMode="auto">
            <a:xfrm>
              <a:off x="7743368" y="3284984"/>
              <a:ext cx="1852406" cy="0"/>
            </a:xfrm>
            <a:prstGeom prst="straightConnector1">
              <a:avLst/>
            </a:prstGeom>
            <a:solidFill>
              <a:schemeClr val="accent1"/>
            </a:solidFill>
            <a:ln w="76200" cap="flat" cmpd="sng" algn="ctr">
              <a:solidFill>
                <a:srgbClr val="00B050"/>
              </a:solidFill>
              <a:prstDash val="sysDot"/>
              <a:round/>
              <a:headEnd type="none" w="med" len="med"/>
              <a:tailEnd type="arrow"/>
            </a:ln>
            <a:effectLst/>
          </p:spPr>
        </p:cxnSp>
      </p:grpSp>
      <p:cxnSp>
        <p:nvCxnSpPr>
          <p:cNvPr id="74" name="Straight Arrow Connector 73"/>
          <p:cNvCxnSpPr/>
          <p:nvPr/>
        </p:nvCxnSpPr>
        <p:spPr bwMode="auto">
          <a:xfrm>
            <a:off x="4205514" y="3352800"/>
            <a:ext cx="2919186" cy="0"/>
          </a:xfrm>
          <a:prstGeom prst="straightConnector1">
            <a:avLst/>
          </a:prstGeom>
          <a:solidFill>
            <a:schemeClr val="accent1"/>
          </a:solidFill>
          <a:ln w="76200" cap="flat" cmpd="sng" algn="ctr">
            <a:solidFill>
              <a:srgbClr val="00B050"/>
            </a:solidFill>
            <a:prstDash val="solid"/>
            <a:round/>
            <a:headEnd type="none" w="med" len="med"/>
            <a:tailEnd type="arrow"/>
          </a:ln>
          <a:effectLst/>
        </p:spPr>
      </p:cxnSp>
      <p:grpSp>
        <p:nvGrpSpPr>
          <p:cNvPr id="76" name="Group 75"/>
          <p:cNvGrpSpPr/>
          <p:nvPr/>
        </p:nvGrpSpPr>
        <p:grpSpPr>
          <a:xfrm>
            <a:off x="5181601" y="5758542"/>
            <a:ext cx="3815406" cy="152400"/>
            <a:chOff x="5313040" y="3284984"/>
            <a:chExt cx="4282734" cy="0"/>
          </a:xfrm>
        </p:grpSpPr>
        <p:cxnSp>
          <p:nvCxnSpPr>
            <p:cNvPr id="77" name="Straight Connector 76"/>
            <p:cNvCxnSpPr/>
            <p:nvPr/>
          </p:nvCxnSpPr>
          <p:spPr bwMode="auto">
            <a:xfrm>
              <a:off x="5313040" y="3284984"/>
              <a:ext cx="3240360" cy="0"/>
            </a:xfrm>
            <a:prstGeom prst="line">
              <a:avLst/>
            </a:prstGeom>
            <a:solidFill>
              <a:schemeClr val="accent1"/>
            </a:solidFill>
            <a:ln w="76200" cap="flat" cmpd="sng" algn="ctr">
              <a:solidFill>
                <a:srgbClr val="00B050"/>
              </a:solidFill>
              <a:prstDash val="solid"/>
              <a:round/>
              <a:headEnd type="none" w="med" len="med"/>
              <a:tailEnd type="none" w="med" len="med"/>
            </a:ln>
            <a:effectLst/>
          </p:spPr>
        </p:cxnSp>
        <p:cxnSp>
          <p:nvCxnSpPr>
            <p:cNvPr id="78" name="Straight Arrow Connector 77"/>
            <p:cNvCxnSpPr/>
            <p:nvPr/>
          </p:nvCxnSpPr>
          <p:spPr bwMode="auto">
            <a:xfrm>
              <a:off x="8553400" y="3284984"/>
              <a:ext cx="1042374" cy="0"/>
            </a:xfrm>
            <a:prstGeom prst="straightConnector1">
              <a:avLst/>
            </a:prstGeom>
            <a:solidFill>
              <a:schemeClr val="accent1"/>
            </a:solidFill>
            <a:ln w="76200" cap="flat" cmpd="sng" algn="ctr">
              <a:solidFill>
                <a:srgbClr val="00B050"/>
              </a:solidFill>
              <a:prstDash val="sysDot"/>
              <a:round/>
              <a:headEnd type="none" w="med" len="med"/>
              <a:tailEnd type="arrow"/>
            </a:ln>
            <a:effectLst/>
          </p:spPr>
        </p:cxnSp>
      </p:grpSp>
      <p:sp>
        <p:nvSpPr>
          <p:cNvPr id="22" name="Text Box 4"/>
          <p:cNvSpPr txBox="1">
            <a:spLocks noChangeArrowheads="1"/>
          </p:cNvSpPr>
          <p:nvPr/>
        </p:nvSpPr>
        <p:spPr bwMode="auto">
          <a:xfrm>
            <a:off x="383944" y="-26988"/>
            <a:ext cx="850802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2800" b="1" dirty="0" smtClean="0">
                <a:solidFill>
                  <a:srgbClr val="660033"/>
                </a:solidFill>
              </a:rPr>
              <a:t>Overall Plan </a:t>
            </a:r>
            <a:r>
              <a:rPr lang="en-GB" altLang="en-US" sz="2000" b="1" i="1" dirty="0" smtClean="0">
                <a:solidFill>
                  <a:srgbClr val="660033"/>
                </a:solidFill>
              </a:rPr>
              <a:t>@ November 2015</a:t>
            </a:r>
            <a:r>
              <a:rPr lang="en-GB" altLang="en-US" sz="2800" b="1" dirty="0" smtClean="0">
                <a:solidFill>
                  <a:srgbClr val="660033"/>
                </a:solidFill>
              </a:rPr>
              <a:t> (cont.)</a:t>
            </a:r>
            <a:endParaRPr lang="en-GB" altLang="en-US" sz="2000" b="1" i="1" dirty="0">
              <a:solidFill>
                <a:srgbClr val="660033"/>
              </a:solidFill>
            </a:endParaRPr>
          </a:p>
        </p:txBody>
      </p:sp>
      <p:cxnSp>
        <p:nvCxnSpPr>
          <p:cNvPr id="30" name="Straight Arrow Connector 29"/>
          <p:cNvCxnSpPr/>
          <p:nvPr/>
        </p:nvCxnSpPr>
        <p:spPr bwMode="auto">
          <a:xfrm>
            <a:off x="4176486" y="3810000"/>
            <a:ext cx="4851207" cy="0"/>
          </a:xfrm>
          <a:prstGeom prst="straightConnector1">
            <a:avLst/>
          </a:prstGeom>
          <a:solidFill>
            <a:schemeClr val="accent1"/>
          </a:solidFill>
          <a:ln w="76200" cap="flat" cmpd="sng" algn="ctr">
            <a:solidFill>
              <a:srgbClr val="00B050"/>
            </a:solidFill>
            <a:prstDash val="solid"/>
            <a:round/>
            <a:headEnd type="none" w="med" len="med"/>
            <a:tailEnd type="arrow"/>
          </a:ln>
          <a:effectLst/>
        </p:spPr>
      </p:cxnSp>
      <p:grpSp>
        <p:nvGrpSpPr>
          <p:cNvPr id="18" name="Group 17"/>
          <p:cNvGrpSpPr/>
          <p:nvPr/>
        </p:nvGrpSpPr>
        <p:grpSpPr>
          <a:xfrm>
            <a:off x="5105399" y="4191000"/>
            <a:ext cx="3922293" cy="319314"/>
            <a:chOff x="5105399" y="4191000"/>
            <a:chExt cx="3922293" cy="319314"/>
          </a:xfrm>
        </p:grpSpPr>
        <p:grpSp>
          <p:nvGrpSpPr>
            <p:cNvPr id="87" name="Group 86"/>
            <p:cNvGrpSpPr/>
            <p:nvPr/>
          </p:nvGrpSpPr>
          <p:grpSpPr>
            <a:xfrm>
              <a:off x="5105399" y="4191000"/>
              <a:ext cx="3922293" cy="304800"/>
              <a:chOff x="6132424" y="5328504"/>
              <a:chExt cx="3459582" cy="219792"/>
            </a:xfrm>
          </p:grpSpPr>
          <p:cxnSp>
            <p:nvCxnSpPr>
              <p:cNvPr id="79" name="Straight Arrow Connector 78"/>
              <p:cNvCxnSpPr/>
              <p:nvPr/>
            </p:nvCxnSpPr>
            <p:spPr bwMode="auto">
              <a:xfrm>
                <a:off x="6149840" y="5448992"/>
                <a:ext cx="3442166" cy="0"/>
              </a:xfrm>
              <a:prstGeom prst="straightConnector1">
                <a:avLst/>
              </a:prstGeom>
              <a:solidFill>
                <a:schemeClr val="accent1"/>
              </a:solidFill>
              <a:ln w="76200" cap="flat" cmpd="sng" algn="ctr">
                <a:solidFill>
                  <a:srgbClr val="00B050"/>
                </a:solidFill>
                <a:prstDash val="sysDash"/>
                <a:round/>
                <a:headEnd type="none" w="med" len="med"/>
                <a:tailEnd type="arrow"/>
              </a:ln>
              <a:effectLst/>
            </p:spPr>
          </p:cxnSp>
          <p:sp>
            <p:nvSpPr>
              <p:cNvPr id="86" name="Oval 85"/>
              <p:cNvSpPr/>
              <p:nvPr/>
            </p:nvSpPr>
            <p:spPr bwMode="auto">
              <a:xfrm>
                <a:off x="6132424" y="5328504"/>
                <a:ext cx="188728" cy="219792"/>
              </a:xfrm>
              <a:prstGeom prst="ellipse">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57263" fontAlgn="base">
                  <a:spcBef>
                    <a:spcPct val="0"/>
                  </a:spcBef>
                  <a:spcAft>
                    <a:spcPct val="0"/>
                  </a:spcAft>
                </a:pPr>
                <a:endParaRPr lang="th-TH" sz="1400" smtClean="0">
                  <a:solidFill>
                    <a:srgbClr val="000000"/>
                  </a:solidFill>
                </a:endParaRPr>
              </a:p>
            </p:txBody>
          </p:sp>
        </p:grpSp>
        <p:sp>
          <p:nvSpPr>
            <p:cNvPr id="31" name="Oval 30"/>
            <p:cNvSpPr/>
            <p:nvPr/>
          </p:nvSpPr>
          <p:spPr bwMode="auto">
            <a:xfrm>
              <a:off x="6872630" y="4205514"/>
              <a:ext cx="213970" cy="304800"/>
            </a:xfrm>
            <a:prstGeom prst="ellipse">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57263" fontAlgn="base">
                <a:spcBef>
                  <a:spcPct val="0"/>
                </a:spcBef>
                <a:spcAft>
                  <a:spcPct val="0"/>
                </a:spcAft>
              </a:pPr>
              <a:endParaRPr lang="th-TH" sz="1400" smtClean="0">
                <a:solidFill>
                  <a:srgbClr val="000000"/>
                </a:solidFill>
              </a:endParaRPr>
            </a:p>
          </p:txBody>
        </p:sp>
      </p:grpSp>
      <p:cxnSp>
        <p:nvCxnSpPr>
          <p:cNvPr id="32" name="Straight Arrow Connector 31"/>
          <p:cNvCxnSpPr/>
          <p:nvPr/>
        </p:nvCxnSpPr>
        <p:spPr bwMode="auto">
          <a:xfrm>
            <a:off x="4191000" y="5315856"/>
            <a:ext cx="4851207" cy="0"/>
          </a:xfrm>
          <a:prstGeom prst="straightConnector1">
            <a:avLst/>
          </a:prstGeom>
          <a:solidFill>
            <a:schemeClr val="accent1"/>
          </a:solidFill>
          <a:ln w="76200" cap="flat" cmpd="sng" algn="ctr">
            <a:solidFill>
              <a:srgbClr val="00B050"/>
            </a:solidFill>
            <a:prstDash val="solid"/>
            <a:round/>
            <a:headEnd type="none" w="med" len="med"/>
            <a:tailEnd type="arrow"/>
          </a:ln>
          <a:effectLst/>
        </p:spPr>
      </p:cxnSp>
      <p:grpSp>
        <p:nvGrpSpPr>
          <p:cNvPr id="35" name="Group 34"/>
          <p:cNvGrpSpPr/>
          <p:nvPr/>
        </p:nvGrpSpPr>
        <p:grpSpPr>
          <a:xfrm>
            <a:off x="5181600" y="2924628"/>
            <a:ext cx="3815406" cy="152400"/>
            <a:chOff x="5313040" y="3284984"/>
            <a:chExt cx="4282734" cy="0"/>
          </a:xfrm>
        </p:grpSpPr>
        <p:cxnSp>
          <p:nvCxnSpPr>
            <p:cNvPr id="36" name="Straight Connector 35"/>
            <p:cNvCxnSpPr/>
            <p:nvPr/>
          </p:nvCxnSpPr>
          <p:spPr bwMode="auto">
            <a:xfrm>
              <a:off x="5313040" y="3284984"/>
              <a:ext cx="3240360" cy="0"/>
            </a:xfrm>
            <a:prstGeom prst="line">
              <a:avLst/>
            </a:prstGeom>
            <a:solidFill>
              <a:schemeClr val="accent1"/>
            </a:solidFill>
            <a:ln w="76200" cap="flat" cmpd="sng" algn="ctr">
              <a:solidFill>
                <a:srgbClr val="00B050"/>
              </a:solidFill>
              <a:prstDash val="solid"/>
              <a:round/>
              <a:headEnd type="none" w="med" len="med"/>
              <a:tailEnd type="none" w="med" len="med"/>
            </a:ln>
            <a:effectLst/>
          </p:spPr>
        </p:cxnSp>
        <p:cxnSp>
          <p:nvCxnSpPr>
            <p:cNvPr id="37" name="Straight Arrow Connector 36"/>
            <p:cNvCxnSpPr/>
            <p:nvPr/>
          </p:nvCxnSpPr>
          <p:spPr bwMode="auto">
            <a:xfrm>
              <a:off x="8553400" y="3284984"/>
              <a:ext cx="1042374" cy="0"/>
            </a:xfrm>
            <a:prstGeom prst="straightConnector1">
              <a:avLst/>
            </a:prstGeom>
            <a:solidFill>
              <a:schemeClr val="accent1"/>
            </a:solidFill>
            <a:ln w="76200" cap="flat" cmpd="sng" algn="ctr">
              <a:solidFill>
                <a:srgbClr val="00B050"/>
              </a:solidFill>
              <a:prstDash val="sysDot"/>
              <a:round/>
              <a:headEnd type="none" w="med" len="med"/>
              <a:tailEnd type="arrow"/>
            </a:ln>
            <a:effectLst/>
          </p:spPr>
        </p:cxnSp>
      </p:grpSp>
      <p:cxnSp>
        <p:nvCxnSpPr>
          <p:cNvPr id="38" name="Straight Arrow Connector 37"/>
          <p:cNvCxnSpPr/>
          <p:nvPr/>
        </p:nvCxnSpPr>
        <p:spPr bwMode="auto">
          <a:xfrm>
            <a:off x="7139214" y="6248400"/>
            <a:ext cx="1875972" cy="0"/>
          </a:xfrm>
          <a:prstGeom prst="straightConnector1">
            <a:avLst/>
          </a:prstGeom>
          <a:solidFill>
            <a:schemeClr val="accent1"/>
          </a:solidFill>
          <a:ln w="76200" cap="flat" cmpd="sng" algn="ctr">
            <a:solidFill>
              <a:srgbClr val="00B050"/>
            </a:solidFill>
            <a:prstDash val="solid"/>
            <a:round/>
            <a:headEnd type="none" w="med" len="med"/>
            <a:tailEnd type="arrow"/>
          </a:ln>
          <a:effectLst/>
        </p:spPr>
      </p:cxnSp>
    </p:spTree>
    <p:extLst>
      <p:ext uri="{BB962C8B-B14F-4D97-AF65-F5344CB8AC3E}">
        <p14:creationId xmlns:p14="http://schemas.microsoft.com/office/powerpoint/2010/main" val="90859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left)">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4459" y="2130438"/>
            <a:ext cx="8605494" cy="1470025"/>
          </a:xfrm>
        </p:spPr>
        <p:txBody>
          <a:bodyPr/>
          <a:lstStyle/>
          <a:p>
            <a:r>
              <a:rPr lang="en-US" sz="2200" dirty="0">
                <a:solidFill>
                  <a:schemeClr val="accent2"/>
                </a:solidFill>
              </a:rPr>
              <a:t>Newton UK-Thailand Research and Innovation Partnership Fund</a:t>
            </a:r>
            <a:r>
              <a:rPr lang="en-US" sz="2200" b="1" dirty="0" smtClean="0">
                <a:solidFill>
                  <a:schemeClr val="accent2"/>
                </a:solidFill>
              </a:rPr>
              <a:t/>
            </a:r>
            <a:br>
              <a:rPr lang="en-US" sz="2200" b="1" dirty="0" smtClean="0">
                <a:solidFill>
                  <a:schemeClr val="accent2"/>
                </a:solidFill>
              </a:rPr>
            </a:br>
            <a:r>
              <a:rPr lang="en-US" sz="4400" b="1" dirty="0" smtClean="0">
                <a:solidFill>
                  <a:schemeClr val="accent2"/>
                </a:solidFill>
              </a:rPr>
              <a:t>Opportunities </a:t>
            </a:r>
            <a:endParaRPr lang="th-TH" sz="4400" dirty="0">
              <a:solidFill>
                <a:schemeClr val="accent2"/>
              </a:solidFill>
            </a:endParaRPr>
          </a:p>
        </p:txBody>
      </p:sp>
      <p:sp>
        <p:nvSpPr>
          <p:cNvPr id="5" name="Slide Number Placeholder 4"/>
          <p:cNvSpPr>
            <a:spLocks noGrp="1"/>
          </p:cNvSpPr>
          <p:nvPr>
            <p:ph type="sldNum" sz="quarter" idx="10"/>
          </p:nvPr>
        </p:nvSpPr>
        <p:spPr/>
        <p:txBody>
          <a:bodyPr/>
          <a:lstStyle/>
          <a:p>
            <a:fld id="{EC17F3E4-1995-4D46-B913-6EBE559437F0}" type="slidenum">
              <a:rPr lang="en-GB" smtClean="0">
                <a:solidFill>
                  <a:srgbClr val="FFFFFF"/>
                </a:solidFill>
              </a:rPr>
              <a:pPr/>
              <a:t>14</a:t>
            </a:fld>
            <a:endParaRPr lang="en-GB">
              <a:solidFill>
                <a:srgbClr val="FFFFFF"/>
              </a:solidFill>
            </a:endParaRPr>
          </a:p>
        </p:txBody>
      </p:sp>
      <p:sp>
        <p:nvSpPr>
          <p:cNvPr id="4" name="Footer Placeholder 3"/>
          <p:cNvSpPr>
            <a:spLocks noGrp="1"/>
          </p:cNvSpPr>
          <p:nvPr>
            <p:ph type="ftr" sz="quarter" idx="11"/>
          </p:nvPr>
        </p:nvSpPr>
        <p:spPr/>
        <p:txBody>
          <a:bodyPr/>
          <a:lstStyle/>
          <a:p>
            <a:r>
              <a:rPr lang="en-GB" smtClean="0">
                <a:solidFill>
                  <a:srgbClr val="FFFFFF"/>
                </a:solidFill>
              </a:rPr>
              <a:t>www.britishcouncil.org</a:t>
            </a:r>
            <a:endParaRPr lang="en-GB">
              <a:solidFill>
                <a:srgbClr val="FFFFFF"/>
              </a:solidFill>
            </a:endParaRPr>
          </a:p>
        </p:txBody>
      </p:sp>
      <p:sp>
        <p:nvSpPr>
          <p:cNvPr id="7" name="Slide Number Placeholder 3"/>
          <p:cNvSpPr txBox="1">
            <a:spLocks/>
          </p:cNvSpPr>
          <p:nvPr/>
        </p:nvSpPr>
        <p:spPr bwMode="auto">
          <a:xfrm>
            <a:off x="4495800" y="6477000"/>
            <a:ext cx="685800" cy="457200"/>
          </a:xfrm>
          <a:prstGeom prst="rect">
            <a:avLst/>
          </a:prstGeom>
          <a:noFill/>
          <a:ln w="9525">
            <a:noFill/>
            <a:miter lim="800000"/>
            <a:headEnd/>
            <a:tailEnd/>
          </a:ln>
          <a:effectLst/>
        </p:spPr>
        <p:txBody>
          <a:bodyPr vert="horz" wrap="square" lIns="95782" tIns="47891" rIns="95782" bIns="47891" numCol="1" anchor="ctr" anchorCtr="0" compatLnSpc="1">
            <a:prstTxWarp prst="textNoShape">
              <a:avLst/>
            </a:prstTxWarp>
          </a:bodyPr>
          <a:lstStyle>
            <a:defPPr>
              <a:defRPr lang="en-US"/>
            </a:defPPr>
            <a:lvl1pPr marL="0" algn="l" defTabSz="914400" rtl="0" eaLnBrk="1" latinLnBrk="0" hangingPunct="1">
              <a:spcBef>
                <a:spcPct val="0"/>
              </a:spcBef>
              <a:defRPr sz="1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30D785-C36B-41D7-8E25-A859C4CA8A10}" type="slidenum">
              <a:rPr lang="en-GB" smtClean="0">
                <a:solidFill>
                  <a:srgbClr val="000000"/>
                </a:solidFill>
              </a:rPr>
              <a:pPr>
                <a:defRPr/>
              </a:pPr>
              <a:t>14</a:t>
            </a:fld>
            <a:endParaRPr lang="en-GB" dirty="0">
              <a:solidFill>
                <a:srgbClr val="000000"/>
              </a:solidFill>
            </a:endParaRPr>
          </a:p>
        </p:txBody>
      </p:sp>
    </p:spTree>
    <p:extLst>
      <p:ext uri="{BB962C8B-B14F-4D97-AF65-F5344CB8AC3E}">
        <p14:creationId xmlns:p14="http://schemas.microsoft.com/office/powerpoint/2010/main" val="2477308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530D785-C36B-41D7-8E25-A859C4CA8A10}" type="slidenum">
              <a:rPr lang="en-GB" smtClean="0">
                <a:solidFill>
                  <a:srgbClr val="000000"/>
                </a:solidFill>
              </a:rPr>
              <a:pPr>
                <a:defRPr/>
              </a:pPr>
              <a:t>15</a:t>
            </a:fld>
            <a:endParaRPr lang="en-GB" dirty="0">
              <a:solidFill>
                <a:srgbClr val="000000"/>
              </a:solidFill>
            </a:endParaRPr>
          </a:p>
        </p:txBody>
      </p:sp>
      <p:sp>
        <p:nvSpPr>
          <p:cNvPr id="5" name="Text Box 4"/>
          <p:cNvSpPr txBox="1">
            <a:spLocks noChangeArrowheads="1"/>
          </p:cNvSpPr>
          <p:nvPr/>
        </p:nvSpPr>
        <p:spPr bwMode="auto">
          <a:xfrm>
            <a:off x="383935" y="9"/>
            <a:ext cx="678033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a:defRPr sz="2800">
                <a:solidFill>
                  <a:schemeClr val="tx1"/>
                </a:solidFill>
                <a:latin typeface="Arial" pitchFamily="34" charset="0"/>
                <a:ea typeface="MS PGothic" pitchFamily="34" charset="-128"/>
              </a:defRPr>
            </a:lvl1pPr>
            <a:lvl2pPr marL="742950" indent="-285750" defTabSz="957263">
              <a:defRPr sz="2800">
                <a:solidFill>
                  <a:schemeClr val="tx1"/>
                </a:solidFill>
                <a:latin typeface="Arial" pitchFamily="34" charset="0"/>
                <a:ea typeface="MS PGothic" pitchFamily="34" charset="-128"/>
              </a:defRPr>
            </a:lvl2pPr>
            <a:lvl3pPr marL="1143000" indent="-228600" defTabSz="957263">
              <a:defRPr sz="2800">
                <a:solidFill>
                  <a:schemeClr val="tx1"/>
                </a:solidFill>
                <a:latin typeface="Arial" pitchFamily="34" charset="0"/>
                <a:ea typeface="MS PGothic" pitchFamily="34" charset="-128"/>
              </a:defRPr>
            </a:lvl3pPr>
            <a:lvl4pPr marL="1600200" indent="-228600" defTabSz="957263">
              <a:defRPr sz="2800">
                <a:solidFill>
                  <a:schemeClr val="tx1"/>
                </a:solidFill>
                <a:latin typeface="Arial" pitchFamily="34" charset="0"/>
                <a:ea typeface="MS PGothic" pitchFamily="34" charset="-128"/>
              </a:defRPr>
            </a:lvl4pPr>
            <a:lvl5pPr marL="2057400" indent="-228600" defTabSz="957263">
              <a:defRPr sz="2800">
                <a:solidFill>
                  <a:schemeClr val="tx1"/>
                </a:solidFill>
                <a:latin typeface="Arial" pitchFamily="34" charset="0"/>
                <a:ea typeface="MS PGothic" pitchFamily="34" charset="-128"/>
              </a:defRPr>
            </a:lvl5pPr>
            <a:lvl6pPr marL="25146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9pPr>
          </a:lstStyle>
          <a:p>
            <a:pPr fontAlgn="base">
              <a:spcBef>
                <a:spcPct val="50000"/>
              </a:spcBef>
              <a:spcAft>
                <a:spcPct val="0"/>
              </a:spcAft>
            </a:pPr>
            <a:r>
              <a:rPr lang="en-GB" altLang="th-TH" sz="3200" b="1" dirty="0" smtClean="0">
                <a:solidFill>
                  <a:srgbClr val="660066"/>
                </a:solidFill>
              </a:rPr>
              <a:t>Calls Open</a:t>
            </a:r>
            <a:endParaRPr lang="en-GB" altLang="th-TH" sz="3200" b="1" dirty="0">
              <a:solidFill>
                <a:srgbClr val="660066"/>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84932302"/>
              </p:ext>
            </p:extLst>
          </p:nvPr>
        </p:nvGraphicFramePr>
        <p:xfrm>
          <a:off x="457200" y="894080"/>
          <a:ext cx="8382000" cy="5887720"/>
        </p:xfrm>
        <a:graphic>
          <a:graphicData uri="http://schemas.openxmlformats.org/drawingml/2006/table">
            <a:tbl>
              <a:tblPr firstRow="1" bandRow="1">
                <a:tableStyleId>{5C22544A-7EE6-4342-B048-85BDC9FD1C3A}</a:tableStyleId>
              </a:tblPr>
              <a:tblGrid>
                <a:gridCol w="609600"/>
                <a:gridCol w="5257800"/>
                <a:gridCol w="2514600"/>
              </a:tblGrid>
              <a:tr h="370840">
                <a:tc>
                  <a:txBody>
                    <a:bodyPr/>
                    <a:lstStyle/>
                    <a:p>
                      <a:pPr algn="ctr"/>
                      <a:r>
                        <a:rPr lang="en-US" sz="1600" dirty="0" smtClean="0">
                          <a:latin typeface="Arial" panose="020B0604020202020204" pitchFamily="34" charset="0"/>
                          <a:cs typeface="Arial" panose="020B0604020202020204" pitchFamily="34" charset="0"/>
                        </a:rPr>
                        <a:t>No.</a:t>
                      </a:r>
                      <a:endParaRPr lang="th-TH" sz="1600" dirty="0">
                        <a:latin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Call</a:t>
                      </a:r>
                      <a:endParaRPr lang="th-TH" sz="1600" dirty="0">
                        <a:latin typeface="Arial" panose="020B0604020202020204" pitchFamily="34" charset="0"/>
                      </a:endParaRPr>
                    </a:p>
                  </a:txBody>
                  <a:tcPr/>
                </a:tc>
                <a:tc>
                  <a:txBody>
                    <a:bodyPr/>
                    <a:lstStyle/>
                    <a:p>
                      <a:pPr algn="ctr"/>
                      <a:r>
                        <a:rPr lang="en-US" sz="1600" b="1" dirty="0" smtClean="0">
                          <a:latin typeface="Arial" panose="020B0604020202020204" pitchFamily="34" charset="0"/>
                          <a:cs typeface="Arial" panose="020B0604020202020204" pitchFamily="34" charset="0"/>
                        </a:rPr>
                        <a:t>Status </a:t>
                      </a:r>
                    </a:p>
                  </a:txBody>
                  <a:tcPr/>
                </a:tc>
              </a:tr>
              <a:tr h="370840">
                <a:tc>
                  <a:txBody>
                    <a:bodyPr/>
                    <a:lstStyle/>
                    <a:p>
                      <a:pPr algn="ctr"/>
                      <a:r>
                        <a:rPr lang="en-US" sz="1600" dirty="0" smtClean="0">
                          <a:latin typeface="Arial" panose="020B0604020202020204" pitchFamily="34" charset="0"/>
                          <a:cs typeface="Arial" panose="020B0604020202020204" pitchFamily="34" charset="0"/>
                        </a:rPr>
                        <a:t>1.</a:t>
                      </a:r>
                      <a:endParaRPr lang="th-TH" sz="1600" dirty="0">
                        <a:latin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STEM Education:</a:t>
                      </a:r>
                    </a:p>
                    <a:p>
                      <a:pPr marL="44450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STEM Ambassadors</a:t>
                      </a:r>
                    </a:p>
                    <a:p>
                      <a:pPr marL="44450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STEM Personnel:</a:t>
                      </a:r>
                      <a:r>
                        <a:rPr lang="en-US" sz="1600" baseline="0" dirty="0" smtClean="0">
                          <a:latin typeface="Arial" panose="020B0604020202020204" pitchFamily="34" charset="0"/>
                          <a:cs typeface="Arial" panose="020B0604020202020204" pitchFamily="34" charset="0"/>
                        </a:rPr>
                        <a:t> teachers / </a:t>
                      </a:r>
                      <a:r>
                        <a:rPr lang="en-US" sz="1600" b="0" i="0" kern="1200" dirty="0" smtClean="0">
                          <a:solidFill>
                            <a:schemeClr val="dk1"/>
                          </a:solidFill>
                          <a:effectLst/>
                          <a:latin typeface="Arial" panose="020B0604020202020204" pitchFamily="34" charset="0"/>
                          <a:ea typeface="+mn-ea"/>
                          <a:cs typeface="Arial" panose="020B0604020202020204" pitchFamily="34" charset="0"/>
                        </a:rPr>
                        <a:t> principals</a:t>
                      </a:r>
                    </a:p>
                    <a:p>
                      <a:pPr marL="444500" indent="-285750">
                        <a:buFont typeface="Arial" panose="020B0604020202020204" pitchFamily="34" charset="0"/>
                        <a:buChar char="•"/>
                      </a:pPr>
                      <a:r>
                        <a:rPr lang="en-US" sz="1600" b="0" i="0" kern="1200" dirty="0" smtClean="0">
                          <a:solidFill>
                            <a:schemeClr val="dk1"/>
                          </a:solidFill>
                          <a:effectLst/>
                          <a:latin typeface="Arial" panose="020B0604020202020204" pitchFamily="34" charset="0"/>
                          <a:ea typeface="+mn-ea"/>
                          <a:cs typeface="Arial" panose="020B0604020202020204" pitchFamily="34" charset="0"/>
                        </a:rPr>
                        <a:t>Expert</a:t>
                      </a:r>
                      <a:r>
                        <a:rPr lang="en-US" sz="1600" b="0" i="0" kern="1200" baseline="0" dirty="0" smtClean="0">
                          <a:solidFill>
                            <a:schemeClr val="dk1"/>
                          </a:solidFill>
                          <a:effectLst/>
                          <a:latin typeface="Arial" panose="020B0604020202020204" pitchFamily="34" charset="0"/>
                          <a:ea typeface="+mn-ea"/>
                          <a:cs typeface="Arial" panose="020B0604020202020204" pitchFamily="34" charset="0"/>
                        </a:rPr>
                        <a:t> for curriculum revision / development</a:t>
                      </a:r>
                      <a:endParaRPr lang="th-TH" sz="1600" dirty="0">
                        <a:latin typeface="Arial" panose="020B0604020202020204" pitchFamily="34" charset="0"/>
                      </a:endParaRPr>
                    </a:p>
                  </a:txBody>
                  <a:tcPr/>
                </a:tc>
                <a:tc>
                  <a:txBody>
                    <a:bodyPr/>
                    <a:lstStyle/>
                    <a:p>
                      <a:pPr algn="ctr"/>
                      <a:endParaRPr lang="en-US" sz="1600" b="1" dirty="0" smtClean="0">
                        <a:solidFill>
                          <a:schemeClr val="tx1"/>
                        </a:solidFill>
                        <a:latin typeface="Arial" panose="020B0604020202020204" pitchFamily="34" charset="0"/>
                        <a:cs typeface="Arial" panose="020B0604020202020204" pitchFamily="34" charset="0"/>
                      </a:endParaRPr>
                    </a:p>
                    <a:p>
                      <a:pPr algn="ctr"/>
                      <a:r>
                        <a:rPr lang="en-US" sz="1600" b="1" dirty="0" smtClean="0">
                          <a:solidFill>
                            <a:srgbClr val="0070C0"/>
                          </a:solidFill>
                          <a:latin typeface="Arial" panose="020B0604020202020204" pitchFamily="34" charset="0"/>
                          <a:cs typeface="Arial" panose="020B0604020202020204" pitchFamily="34" charset="0"/>
                        </a:rPr>
                        <a:t>Open – 18 Jan</a:t>
                      </a:r>
                    </a:p>
                    <a:p>
                      <a:pPr algn="ctr"/>
                      <a:r>
                        <a:rPr lang="en-US" sz="1600" b="1" dirty="0" smtClean="0">
                          <a:solidFill>
                            <a:schemeClr val="tx1"/>
                          </a:solidFill>
                          <a:latin typeface="Arial" panose="020B0604020202020204" pitchFamily="34" charset="0"/>
                          <a:cs typeface="Arial" panose="020B0604020202020204" pitchFamily="34" charset="0"/>
                        </a:rPr>
                        <a:t>Feb</a:t>
                      </a:r>
                    </a:p>
                    <a:p>
                      <a:pPr algn="ctr"/>
                      <a:r>
                        <a:rPr lang="en-US" sz="1600" b="1" dirty="0" smtClean="0">
                          <a:solidFill>
                            <a:schemeClr val="tx1"/>
                          </a:solidFill>
                          <a:latin typeface="Arial" panose="020B0604020202020204" pitchFamily="34" charset="0"/>
                          <a:cs typeface="Arial" panose="020B0604020202020204" pitchFamily="34" charset="0"/>
                        </a:rPr>
                        <a:t>Feb / Mar</a:t>
                      </a:r>
                    </a:p>
                  </a:txBody>
                  <a:tcPr/>
                </a:tc>
              </a:tr>
              <a:tr h="370840">
                <a:tc>
                  <a:txBody>
                    <a:bodyPr/>
                    <a:lstStyle/>
                    <a:p>
                      <a:pPr algn="ctr"/>
                      <a:r>
                        <a:rPr lang="en-US" sz="1600" dirty="0" smtClean="0">
                          <a:latin typeface="Arial" panose="020B0604020202020204" pitchFamily="34" charset="0"/>
                          <a:cs typeface="Arial" panose="020B0604020202020204" pitchFamily="34" charset="0"/>
                        </a:rPr>
                        <a:t>2.</a:t>
                      </a:r>
                      <a:endParaRPr lang="th-TH" sz="1600" dirty="0">
                        <a:latin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PhD Placement</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Scholars &amp;</a:t>
                      </a:r>
                    </a:p>
                    <a:p>
                      <a:r>
                        <a:rPr lang="en-US" sz="1600" dirty="0" smtClean="0">
                          <a:latin typeface="Arial" panose="020B0604020202020204" pitchFamily="34" charset="0"/>
                          <a:cs typeface="Arial" panose="020B0604020202020204" pitchFamily="34" charset="0"/>
                        </a:rPr>
                        <a:t>PhD</a:t>
                      </a:r>
                      <a:r>
                        <a:rPr lang="en-US" sz="1600" baseline="0" dirty="0" smtClean="0">
                          <a:latin typeface="Arial" panose="020B0604020202020204" pitchFamily="34" charset="0"/>
                          <a:cs typeface="Arial" panose="020B0604020202020204" pitchFamily="34" charset="0"/>
                        </a:rPr>
                        <a:t> Travel Grants for Supervisors</a:t>
                      </a:r>
                      <a:endParaRPr lang="th-TH" sz="1600" dirty="0">
                        <a:latin typeface="Arial" panose="020B0604020202020204" pitchFamily="34" charset="0"/>
                      </a:endParaRPr>
                    </a:p>
                  </a:txBody>
                  <a:tcPr/>
                </a:tc>
                <a:tc>
                  <a:txBody>
                    <a:bodyPr/>
                    <a:lstStyle/>
                    <a:p>
                      <a:pPr algn="ctr"/>
                      <a:endParaRPr lang="th-TH" sz="1600" b="1" dirty="0">
                        <a:solidFill>
                          <a:schemeClr val="tx1"/>
                        </a:solidFill>
                        <a:latin typeface="Arial" panose="020B0604020202020204" pitchFamily="34" charset="0"/>
                      </a:endParaRPr>
                    </a:p>
                  </a:txBody>
                  <a:tcPr/>
                </a:tc>
              </a:tr>
              <a:tr h="370840">
                <a:tc>
                  <a:txBody>
                    <a:bodyPr/>
                    <a:lstStyle/>
                    <a:p>
                      <a:pPr algn="ctr"/>
                      <a:r>
                        <a:rPr lang="en-US" sz="1600" dirty="0" smtClean="0">
                          <a:latin typeface="Arial" panose="020B0604020202020204" pitchFamily="34" charset="0"/>
                          <a:cs typeface="Arial" panose="020B0604020202020204" pitchFamily="34" charset="0"/>
                        </a:rPr>
                        <a:t>3.</a:t>
                      </a:r>
                      <a:endParaRPr lang="th-TH" sz="1600" dirty="0">
                        <a:latin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Mobility</a:t>
                      </a:r>
                      <a:endParaRPr lang="th-TH" sz="1600" dirty="0">
                        <a:latin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70C0"/>
                          </a:solidFill>
                          <a:latin typeface="Arial" panose="020B0604020202020204" pitchFamily="34" charset="0"/>
                        </a:rPr>
                        <a:t>Open (6</a:t>
                      </a:r>
                      <a:r>
                        <a:rPr lang="en-US" sz="1600" b="1" baseline="0" dirty="0" smtClean="0">
                          <a:solidFill>
                            <a:srgbClr val="0070C0"/>
                          </a:solidFill>
                          <a:latin typeface="Arial" panose="020B0604020202020204" pitchFamily="34" charset="0"/>
                        </a:rPr>
                        <a:t> Jan – 4 Mar)</a:t>
                      </a:r>
                      <a:endParaRPr lang="th-TH" sz="1600" b="1" dirty="0" smtClean="0">
                        <a:solidFill>
                          <a:srgbClr val="0070C0"/>
                        </a:solidFill>
                        <a:latin typeface="Arial" panose="020B0604020202020204" pitchFamily="34" charset="0"/>
                      </a:endParaRPr>
                    </a:p>
                  </a:txBody>
                  <a:tcPr/>
                </a:tc>
              </a:tr>
              <a:tr h="370840">
                <a:tc>
                  <a:txBody>
                    <a:bodyPr/>
                    <a:lstStyle/>
                    <a:p>
                      <a:pPr algn="ctr"/>
                      <a:r>
                        <a:rPr lang="en-US" sz="1600" dirty="0" smtClean="0">
                          <a:latin typeface="Arial" panose="020B0604020202020204" pitchFamily="34" charset="0"/>
                          <a:cs typeface="Arial" panose="020B0604020202020204" pitchFamily="34" charset="0"/>
                        </a:rPr>
                        <a:t>4.</a:t>
                      </a:r>
                      <a:endParaRPr lang="th-TH" sz="1600" dirty="0">
                        <a:latin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Advance Fellowship</a:t>
                      </a:r>
                      <a:r>
                        <a:rPr lang="en-US" sz="1600" baseline="0" dirty="0" smtClean="0">
                          <a:latin typeface="Arial" panose="020B0604020202020204" pitchFamily="34" charset="0"/>
                          <a:cs typeface="Arial" panose="020B0604020202020204" pitchFamily="34" charset="0"/>
                        </a:rPr>
                        <a:t>s</a:t>
                      </a:r>
                      <a:endParaRPr lang="th-TH" sz="1600" dirty="0">
                        <a:latin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70C0"/>
                          </a:solidFill>
                          <a:latin typeface="Arial" panose="020B0604020202020204" pitchFamily="34" charset="0"/>
                        </a:rPr>
                        <a:t>Open (6</a:t>
                      </a:r>
                      <a:r>
                        <a:rPr lang="en-US" sz="1600" b="1" baseline="0" dirty="0" smtClean="0">
                          <a:solidFill>
                            <a:srgbClr val="0070C0"/>
                          </a:solidFill>
                          <a:latin typeface="Arial" panose="020B0604020202020204" pitchFamily="34" charset="0"/>
                        </a:rPr>
                        <a:t> Jan – 4 Mar)</a:t>
                      </a:r>
                      <a:endParaRPr lang="th-TH" sz="1600" b="1" dirty="0" smtClean="0">
                        <a:solidFill>
                          <a:srgbClr val="0070C0"/>
                        </a:solidFill>
                        <a:latin typeface="Arial" panose="020B0604020202020204" pitchFamily="34" charset="0"/>
                      </a:endParaRPr>
                    </a:p>
                  </a:txBody>
                  <a:tcPr/>
                </a:tc>
              </a:tr>
              <a:tr h="370840">
                <a:tc>
                  <a:txBody>
                    <a:bodyPr/>
                    <a:lstStyle/>
                    <a:p>
                      <a:pPr algn="ctr"/>
                      <a:r>
                        <a:rPr lang="en-US" sz="1600" dirty="0" smtClean="0">
                          <a:latin typeface="Arial" panose="020B0604020202020204" pitchFamily="34" charset="0"/>
                          <a:cs typeface="Arial" panose="020B0604020202020204" pitchFamily="34" charset="0"/>
                        </a:rPr>
                        <a:t>5.</a:t>
                      </a:r>
                      <a:endParaRPr lang="th-TH" sz="1600" dirty="0">
                        <a:latin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Professional Development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panose="020B0604020202020204" pitchFamily="34" charset="0"/>
                        </a:rPr>
                        <a:t>May</a:t>
                      </a:r>
                      <a:endParaRPr lang="th-TH" sz="1600" b="1" dirty="0" smtClean="0">
                        <a:solidFill>
                          <a:schemeClr val="tx1"/>
                        </a:solidFill>
                        <a:latin typeface="Arial" panose="020B0604020202020204" pitchFamily="34" charset="0"/>
                      </a:endParaRPr>
                    </a:p>
                  </a:txBody>
                  <a:tcPr/>
                </a:tc>
              </a:tr>
              <a:tr h="370840">
                <a:tc>
                  <a:txBody>
                    <a:bodyPr/>
                    <a:lstStyle/>
                    <a:p>
                      <a:pPr algn="ctr"/>
                      <a:r>
                        <a:rPr lang="en-US" sz="1600" dirty="0" smtClean="0">
                          <a:latin typeface="Arial" panose="020B0604020202020204" pitchFamily="34" charset="0"/>
                          <a:cs typeface="Arial" panose="020B0604020202020204" pitchFamily="34" charset="0"/>
                        </a:rPr>
                        <a:t>6.</a:t>
                      </a:r>
                      <a:endParaRPr lang="th-TH" sz="1600" dirty="0">
                        <a:latin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Researcher Links: </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Workshop grants</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Travel grants</a:t>
                      </a:r>
                      <a:endParaRPr lang="th-TH" sz="1600" dirty="0">
                        <a:latin typeface="Arial" panose="020B0604020202020204" pitchFamily="34" charset="0"/>
                      </a:endParaRPr>
                    </a:p>
                  </a:txBody>
                  <a:tcPr/>
                </a:tc>
                <a:tc>
                  <a:txBody>
                    <a:bodyPr/>
                    <a:lstStyle/>
                    <a:p>
                      <a:pPr algn="ctr"/>
                      <a:endParaRPr lang="en-US" sz="1600" b="1" dirty="0" smtClean="0">
                        <a:solidFill>
                          <a:schemeClr val="tx1"/>
                        </a:solidFill>
                        <a:latin typeface="Arial" panose="020B0604020202020204" pitchFamily="34" charset="0"/>
                      </a:endParaRPr>
                    </a:p>
                    <a:p>
                      <a:pPr algn="ctr"/>
                      <a:r>
                        <a:rPr lang="en-US" sz="1600" b="1" dirty="0" smtClean="0">
                          <a:solidFill>
                            <a:schemeClr val="tx1"/>
                          </a:solidFill>
                          <a:latin typeface="Arial" panose="020B0604020202020204" pitchFamily="34" charset="0"/>
                        </a:rPr>
                        <a:t>April</a:t>
                      </a:r>
                    </a:p>
                    <a:p>
                      <a:pPr algn="ctr"/>
                      <a:r>
                        <a:rPr lang="en-US" sz="1600" b="1" dirty="0" smtClean="0">
                          <a:solidFill>
                            <a:schemeClr val="tx1"/>
                          </a:solidFill>
                          <a:latin typeface="Arial" panose="020B0604020202020204" pitchFamily="34" charset="0"/>
                        </a:rPr>
                        <a:t>July</a:t>
                      </a:r>
                      <a:endParaRPr lang="th-TH" sz="1600" b="1" dirty="0">
                        <a:solidFill>
                          <a:schemeClr val="tx1"/>
                        </a:solidFill>
                        <a:latin typeface="Arial" panose="020B0604020202020204" pitchFamily="34" charset="0"/>
                      </a:endParaRPr>
                    </a:p>
                  </a:txBody>
                  <a:tcPr/>
                </a:tc>
              </a:tr>
              <a:tr h="370840">
                <a:tc>
                  <a:txBody>
                    <a:bodyPr/>
                    <a:lstStyle/>
                    <a:p>
                      <a:pPr algn="ctr"/>
                      <a:r>
                        <a:rPr lang="en-US" sz="1600" dirty="0" smtClean="0">
                          <a:latin typeface="Arial" panose="020B0604020202020204" pitchFamily="34" charset="0"/>
                          <a:cs typeface="Arial" panose="020B0604020202020204" pitchFamily="34" charset="0"/>
                        </a:rPr>
                        <a:t>7.</a:t>
                      </a:r>
                      <a:endParaRPr lang="th-TH" sz="1600" dirty="0">
                        <a:latin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Joint Research</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Health &amp; Rice</a:t>
                      </a: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Digital</a:t>
                      </a:r>
                      <a:endParaRPr lang="th-TH" sz="1600" dirty="0">
                        <a:latin typeface="Arial" panose="020B0604020202020204" pitchFamily="34" charset="0"/>
                      </a:endParaRPr>
                    </a:p>
                  </a:txBody>
                  <a:tcPr/>
                </a:tc>
                <a:tc>
                  <a:txBody>
                    <a:bodyPr/>
                    <a:lstStyle/>
                    <a:p>
                      <a:pPr algn="ctr"/>
                      <a:endParaRPr lang="en-US" sz="1600" b="1" dirty="0" smtClean="0">
                        <a:solidFill>
                          <a:schemeClr val="tx1"/>
                        </a:solidFill>
                        <a:latin typeface="Arial" panose="020B0604020202020204" pitchFamily="34" charset="0"/>
                        <a:cs typeface="Arial" panose="020B0604020202020204" pitchFamily="34" charset="0"/>
                      </a:endParaRPr>
                    </a:p>
                    <a:p>
                      <a:pPr algn="ctr"/>
                      <a:r>
                        <a:rPr lang="en-US" sz="1600" b="1" dirty="0" smtClean="0">
                          <a:solidFill>
                            <a:srgbClr val="C00000"/>
                          </a:solidFill>
                          <a:latin typeface="Arial" panose="020B0604020202020204" pitchFamily="34" charset="0"/>
                          <a:cs typeface="Arial" panose="020B0604020202020204" pitchFamily="34" charset="0"/>
                        </a:rPr>
                        <a:t>Close</a:t>
                      </a:r>
                    </a:p>
                    <a:p>
                      <a:pPr algn="ctr"/>
                      <a:r>
                        <a:rPr lang="en-US" sz="1600" b="1" dirty="0" smtClean="0">
                          <a:solidFill>
                            <a:schemeClr val="tx1"/>
                          </a:solidFill>
                          <a:latin typeface="Arial" panose="020B0604020202020204" pitchFamily="34" charset="0"/>
                          <a:cs typeface="Arial" panose="020B0604020202020204" pitchFamily="34" charset="0"/>
                        </a:rPr>
                        <a:t>2</a:t>
                      </a:r>
                      <a:r>
                        <a:rPr lang="en-US" sz="1600" b="1" baseline="30000" dirty="0" smtClean="0">
                          <a:solidFill>
                            <a:schemeClr val="tx1"/>
                          </a:solidFill>
                          <a:latin typeface="Arial" panose="020B0604020202020204" pitchFamily="34" charset="0"/>
                          <a:cs typeface="Arial" panose="020B0604020202020204" pitchFamily="34" charset="0"/>
                        </a:rPr>
                        <a:t>nd</a:t>
                      </a:r>
                      <a:r>
                        <a:rPr lang="en-US" sz="1600" b="1" dirty="0" smtClean="0">
                          <a:solidFill>
                            <a:schemeClr val="tx1"/>
                          </a:solidFill>
                          <a:latin typeface="Arial" panose="020B0604020202020204" pitchFamily="34" charset="0"/>
                          <a:cs typeface="Arial" panose="020B0604020202020204" pitchFamily="34" charset="0"/>
                        </a:rPr>
                        <a:t> half of Year 2016  </a:t>
                      </a:r>
                      <a:endParaRPr lang="th-TH" sz="1600" b="1" dirty="0">
                        <a:solidFill>
                          <a:schemeClr val="tx1"/>
                        </a:solidFill>
                        <a:latin typeface="Arial" panose="020B0604020202020204" pitchFamily="34" charset="0"/>
                      </a:endParaRPr>
                    </a:p>
                  </a:txBody>
                  <a:tcPr/>
                </a:tc>
              </a:tr>
              <a:tr h="370840">
                <a:tc>
                  <a:txBody>
                    <a:bodyPr/>
                    <a:lstStyle/>
                    <a:p>
                      <a:pPr algn="ctr"/>
                      <a:r>
                        <a:rPr lang="en-US" sz="1600" dirty="0" smtClean="0">
                          <a:latin typeface="Arial" panose="020B0604020202020204" pitchFamily="34" charset="0"/>
                          <a:cs typeface="Arial" panose="020B0604020202020204" pitchFamily="34" charset="0"/>
                        </a:rPr>
                        <a:t>8.</a:t>
                      </a:r>
                      <a:endParaRPr lang="th-TH" sz="1600" dirty="0">
                        <a:latin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Industry-Academia</a:t>
                      </a:r>
                      <a:r>
                        <a:rPr lang="en-US" sz="1600" baseline="0" dirty="0" smtClean="0">
                          <a:latin typeface="Arial" panose="020B0604020202020204" pitchFamily="34" charset="0"/>
                          <a:cs typeface="Arial" panose="020B0604020202020204" pitchFamily="34" charset="0"/>
                        </a:rPr>
                        <a:t> Partnership</a:t>
                      </a:r>
                      <a:endParaRPr lang="th-TH" sz="1600" dirty="0">
                        <a:latin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70C0"/>
                          </a:solidFill>
                          <a:latin typeface="Arial" panose="020B0604020202020204" pitchFamily="34" charset="0"/>
                          <a:cs typeface="Arial" panose="020B0604020202020204" pitchFamily="34" charset="0"/>
                        </a:rPr>
                        <a:t>Open – 18 Jan</a:t>
                      </a:r>
                      <a:endParaRPr lang="th-TH" sz="1600" b="1" dirty="0" smtClean="0">
                        <a:solidFill>
                          <a:srgbClr val="0070C0"/>
                        </a:solidFill>
                        <a:latin typeface="Arial" panose="020B0604020202020204" pitchFamily="34" charset="0"/>
                      </a:endParaRPr>
                    </a:p>
                  </a:txBody>
                  <a:tcPr/>
                </a:tc>
              </a:tr>
              <a:tr h="370840">
                <a:tc>
                  <a:txBody>
                    <a:bodyPr/>
                    <a:lstStyle/>
                    <a:p>
                      <a:pPr algn="ctr"/>
                      <a:r>
                        <a:rPr lang="en-US" sz="1600" dirty="0" smtClean="0">
                          <a:latin typeface="Arial" panose="020B0604020202020204" pitchFamily="34" charset="0"/>
                          <a:cs typeface="Arial" panose="020B0604020202020204" pitchFamily="34" charset="0"/>
                        </a:rPr>
                        <a:t>9.</a:t>
                      </a:r>
                      <a:endParaRPr lang="th-TH" sz="1600" dirty="0">
                        <a:latin typeface="Arial" panose="020B0604020202020204" pitchFamily="34" charset="0"/>
                      </a:endParaRPr>
                    </a:p>
                  </a:txBody>
                  <a:tcPr/>
                </a:tc>
                <a:tc>
                  <a:txBody>
                    <a:bodyPr/>
                    <a:lstStyle/>
                    <a:p>
                      <a:r>
                        <a:rPr lang="en-US" sz="1600" dirty="0" smtClean="0"/>
                        <a:t>Leader in Innovation Fellowship</a:t>
                      </a:r>
                      <a:endParaRPr lang="th-TH" sz="1600" dirty="0"/>
                    </a:p>
                  </a:txBody>
                  <a:tcPr/>
                </a:tc>
                <a:tc>
                  <a:txBody>
                    <a:bodyPr/>
                    <a:lstStyle/>
                    <a:p>
                      <a:pPr algn="ctr"/>
                      <a:r>
                        <a:rPr lang="en-US" sz="1600" b="1" dirty="0" smtClean="0"/>
                        <a:t>Sep / Oct</a:t>
                      </a:r>
                      <a:endParaRPr lang="th-TH" sz="1600" b="1" dirty="0"/>
                    </a:p>
                  </a:txBody>
                  <a:tcPr/>
                </a:tc>
              </a:tr>
              <a:tr h="370840">
                <a:tc>
                  <a:txBody>
                    <a:bodyPr/>
                    <a:lstStyle/>
                    <a:p>
                      <a:pPr algn="ctr"/>
                      <a:r>
                        <a:rPr lang="en-US" sz="1600" dirty="0" smtClean="0">
                          <a:latin typeface="Arial" panose="020B0604020202020204" pitchFamily="34" charset="0"/>
                          <a:cs typeface="Arial" panose="020B0604020202020204" pitchFamily="34" charset="0"/>
                        </a:rPr>
                        <a:t>10.</a:t>
                      </a:r>
                      <a:endParaRPr lang="th-TH" sz="1600" dirty="0">
                        <a:latin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Institutional Links</a:t>
                      </a:r>
                      <a:endParaRPr lang="th-TH" sz="1600" dirty="0">
                        <a:latin typeface="Arial" panose="020B0604020202020204" pitchFamily="34" charset="0"/>
                      </a:endParaRPr>
                    </a:p>
                  </a:txBody>
                  <a:tcPr/>
                </a:tc>
                <a:tc>
                  <a:txBody>
                    <a:bodyPr/>
                    <a:lstStyle/>
                    <a:p>
                      <a:pPr algn="ctr"/>
                      <a:r>
                        <a:rPr lang="en-US" sz="1600" b="1" dirty="0" smtClean="0">
                          <a:solidFill>
                            <a:schemeClr val="tx1"/>
                          </a:solidFill>
                          <a:latin typeface="Arial" panose="020B0604020202020204" pitchFamily="34" charset="0"/>
                        </a:rPr>
                        <a:t>July</a:t>
                      </a:r>
                      <a:endParaRPr lang="th-TH" sz="1600" b="1" dirty="0">
                        <a:solidFill>
                          <a:schemeClr val="tx1"/>
                        </a:solidFill>
                        <a:latin typeface="Arial" panose="020B0604020202020204" pitchFamily="34" charset="0"/>
                      </a:endParaRPr>
                    </a:p>
                  </a:txBody>
                  <a:tcPr/>
                </a:tc>
              </a:tr>
            </a:tbl>
          </a:graphicData>
        </a:graphic>
      </p:graphicFrame>
    </p:spTree>
    <p:extLst>
      <p:ext uri="{BB962C8B-B14F-4D97-AF65-F5344CB8AC3E}">
        <p14:creationId xmlns:p14="http://schemas.microsoft.com/office/powerpoint/2010/main" val="2916197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14841" y="25"/>
            <a:ext cx="694885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a:defRPr sz="2800">
                <a:solidFill>
                  <a:schemeClr val="tx1"/>
                </a:solidFill>
                <a:latin typeface="Arial" pitchFamily="34" charset="0"/>
                <a:ea typeface="MS PGothic" pitchFamily="34" charset="-128"/>
              </a:defRPr>
            </a:lvl1pPr>
            <a:lvl2pPr marL="742950" indent="-285750" defTabSz="957263">
              <a:defRPr sz="2800">
                <a:solidFill>
                  <a:schemeClr val="tx1"/>
                </a:solidFill>
                <a:latin typeface="Arial" pitchFamily="34" charset="0"/>
                <a:ea typeface="MS PGothic" pitchFamily="34" charset="-128"/>
              </a:defRPr>
            </a:lvl2pPr>
            <a:lvl3pPr marL="1143000" indent="-228600" defTabSz="957263">
              <a:defRPr sz="2800">
                <a:solidFill>
                  <a:schemeClr val="tx1"/>
                </a:solidFill>
                <a:latin typeface="Arial" pitchFamily="34" charset="0"/>
                <a:ea typeface="MS PGothic" pitchFamily="34" charset="-128"/>
              </a:defRPr>
            </a:lvl3pPr>
            <a:lvl4pPr marL="1600200" indent="-228600" defTabSz="957263">
              <a:defRPr sz="2800">
                <a:solidFill>
                  <a:schemeClr val="tx1"/>
                </a:solidFill>
                <a:latin typeface="Arial" pitchFamily="34" charset="0"/>
                <a:ea typeface="MS PGothic" pitchFamily="34" charset="-128"/>
              </a:defRPr>
            </a:lvl4pPr>
            <a:lvl5pPr marL="2057400" indent="-228600" defTabSz="957263">
              <a:defRPr sz="2800">
                <a:solidFill>
                  <a:schemeClr val="tx1"/>
                </a:solidFill>
                <a:latin typeface="Arial" pitchFamily="34" charset="0"/>
                <a:ea typeface="MS PGothic" pitchFamily="34" charset="-128"/>
              </a:defRPr>
            </a:lvl5pPr>
            <a:lvl6pPr marL="25146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9pPr>
          </a:lstStyle>
          <a:p>
            <a:pPr fontAlgn="base">
              <a:spcBef>
                <a:spcPct val="50000"/>
              </a:spcBef>
              <a:spcAft>
                <a:spcPct val="0"/>
              </a:spcAft>
            </a:pPr>
            <a:r>
              <a:rPr lang="en-GB" altLang="th-TH" sz="2400" b="1" dirty="0">
                <a:solidFill>
                  <a:srgbClr val="660066"/>
                </a:solidFill>
              </a:rPr>
              <a:t>Mobility </a:t>
            </a:r>
            <a:r>
              <a:rPr lang="en-GB" altLang="th-TH" sz="2400" b="1" dirty="0" smtClean="0">
                <a:solidFill>
                  <a:srgbClr val="660066"/>
                </a:solidFill>
              </a:rPr>
              <a:t>Programmes</a:t>
            </a:r>
          </a:p>
        </p:txBody>
      </p:sp>
      <p:sp>
        <p:nvSpPr>
          <p:cNvPr id="9219" name="TextBox 3"/>
          <p:cNvSpPr txBox="1">
            <a:spLocks noChangeArrowheads="1"/>
          </p:cNvSpPr>
          <p:nvPr/>
        </p:nvSpPr>
        <p:spPr bwMode="auto">
          <a:xfrm>
            <a:off x="-158328" y="990600"/>
            <a:ext cx="938578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4988" indent="-354013">
              <a:defRPr sz="2800">
                <a:solidFill>
                  <a:schemeClr val="tx1"/>
                </a:solidFill>
                <a:latin typeface="Arial" pitchFamily="34" charset="0"/>
                <a:ea typeface="MS PGothic" pitchFamily="34" charset="-128"/>
              </a:defRPr>
            </a:lvl1pPr>
            <a:lvl2pPr marL="742950" indent="-285750">
              <a:defRPr sz="2800">
                <a:solidFill>
                  <a:schemeClr val="tx1"/>
                </a:solidFill>
                <a:latin typeface="Arial" pitchFamily="34" charset="0"/>
                <a:ea typeface="MS PGothic" pitchFamily="34" charset="-128"/>
              </a:defRPr>
            </a:lvl2pPr>
            <a:lvl3pPr marL="1143000" indent="-228600">
              <a:defRPr sz="2800">
                <a:solidFill>
                  <a:schemeClr val="tx1"/>
                </a:solidFill>
                <a:latin typeface="Arial" pitchFamily="34" charset="0"/>
                <a:ea typeface="MS PGothic" pitchFamily="34" charset="-128"/>
              </a:defRPr>
            </a:lvl3pPr>
            <a:lvl4pPr marL="1600200" indent="-228600">
              <a:defRPr sz="2800">
                <a:solidFill>
                  <a:schemeClr val="tx1"/>
                </a:solidFill>
                <a:latin typeface="Arial" pitchFamily="34" charset="0"/>
                <a:ea typeface="MS PGothic" pitchFamily="34" charset="-128"/>
              </a:defRPr>
            </a:lvl4pPr>
            <a:lvl5pPr marL="2057400" indent="-228600">
              <a:defRPr sz="28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MS PGothic" pitchFamily="34" charset="-128"/>
              </a:defRPr>
            </a:lvl9pPr>
          </a:lstStyle>
          <a:p>
            <a:pPr marL="449263" indent="-268288" fontAlgn="base">
              <a:spcAft>
                <a:spcPts val="600"/>
              </a:spcAft>
              <a:buFontTx/>
              <a:buChar char="•"/>
            </a:pPr>
            <a:r>
              <a:rPr lang="en-GB" altLang="th-TH" sz="2000" dirty="0" smtClean="0">
                <a:solidFill>
                  <a:srgbClr val="000000"/>
                </a:solidFill>
              </a:rPr>
              <a:t>Support early career and established researchers in embarking on research collaborations with their UK counterparts</a:t>
            </a:r>
          </a:p>
          <a:p>
            <a:pPr marL="449263" indent="-268288" fontAlgn="base">
              <a:spcAft>
                <a:spcPts val="600"/>
              </a:spcAft>
              <a:buFontTx/>
              <a:buChar char="•"/>
            </a:pPr>
            <a:r>
              <a:rPr lang="en-GB" altLang="th-TH" sz="2000" dirty="0" smtClean="0">
                <a:solidFill>
                  <a:srgbClr val="000000"/>
                </a:solidFill>
              </a:rPr>
              <a:t>Cover Natural Sciences, Engineering, Social Sciences and Humanities (Human Sciences)</a:t>
            </a:r>
          </a:p>
          <a:p>
            <a:pPr marL="449263" indent="-268288" fontAlgn="base">
              <a:spcAft>
                <a:spcPts val="600"/>
              </a:spcAft>
              <a:buFontTx/>
              <a:buChar char="•"/>
            </a:pPr>
            <a:r>
              <a:rPr lang="en-GB" altLang="th-TH" sz="2000" dirty="0" smtClean="0">
                <a:solidFill>
                  <a:srgbClr val="000000"/>
                </a:solidFill>
              </a:rPr>
              <a:t>Based around a new joint high quality research project</a:t>
            </a:r>
          </a:p>
          <a:p>
            <a:pPr marL="449263" indent="-268288" fontAlgn="base">
              <a:spcAft>
                <a:spcPts val="600"/>
              </a:spcAft>
              <a:buFontTx/>
              <a:buChar char="•"/>
            </a:pPr>
            <a:r>
              <a:rPr lang="en-GB" altLang="th-TH" sz="2000" dirty="0" smtClean="0">
                <a:solidFill>
                  <a:srgbClr val="000000"/>
                </a:solidFill>
              </a:rPr>
              <a:t>Awards for 1 year </a:t>
            </a:r>
            <a:br>
              <a:rPr lang="en-GB" altLang="th-TH" sz="2000" dirty="0" smtClean="0">
                <a:solidFill>
                  <a:srgbClr val="000000"/>
                </a:solidFill>
              </a:rPr>
            </a:br>
            <a:r>
              <a:rPr lang="en-GB" altLang="th-TH" sz="2000" dirty="0" smtClean="0">
                <a:solidFill>
                  <a:srgbClr val="000000"/>
                </a:solidFill>
              </a:rPr>
              <a:t>(Science &amp; Engineering </a:t>
            </a:r>
            <a:r>
              <a:rPr lang="en-GB" altLang="th-TH" sz="2000" dirty="0" smtClean="0">
                <a:solidFill>
                  <a:srgbClr val="000000"/>
                </a:solidFill>
                <a:sym typeface="Symbol"/>
              </a:rPr>
              <a:t> </a:t>
            </a:r>
            <a:r>
              <a:rPr lang="en-GB" altLang="th-TH" sz="2000" dirty="0" smtClean="0">
                <a:solidFill>
                  <a:srgbClr val="000000"/>
                </a:solidFill>
              </a:rPr>
              <a:t>£12,000 from RS </a:t>
            </a:r>
            <a:r>
              <a:rPr lang="en-GB" altLang="th-TH" sz="2000" dirty="0">
                <a:solidFill>
                  <a:srgbClr val="000000"/>
                </a:solidFill>
              </a:rPr>
              <a:t>+ </a:t>
            </a:r>
            <a:r>
              <a:rPr lang="en-GB" altLang="th-TH" sz="2000" dirty="0" smtClean="0">
                <a:solidFill>
                  <a:srgbClr val="000000"/>
                </a:solidFill>
              </a:rPr>
              <a:t>THB 500,000 from OHEC)</a:t>
            </a:r>
            <a:br>
              <a:rPr lang="en-GB" altLang="th-TH" sz="2000" dirty="0" smtClean="0">
                <a:solidFill>
                  <a:srgbClr val="000000"/>
                </a:solidFill>
              </a:rPr>
            </a:br>
            <a:r>
              <a:rPr lang="en-GB" altLang="th-TH" sz="2000" dirty="0" smtClean="0">
                <a:solidFill>
                  <a:srgbClr val="000000"/>
                </a:solidFill>
              </a:rPr>
              <a:t>(Social </a:t>
            </a:r>
            <a:r>
              <a:rPr lang="en-GB" altLang="th-TH" sz="2000" dirty="0" err="1" smtClean="0">
                <a:solidFill>
                  <a:srgbClr val="000000"/>
                </a:solidFill>
              </a:rPr>
              <a:t>Sciences&amp;Humanities</a:t>
            </a:r>
            <a:r>
              <a:rPr lang="en-GB" altLang="th-TH" sz="2000" dirty="0" smtClean="0">
                <a:solidFill>
                  <a:srgbClr val="000000"/>
                </a:solidFill>
              </a:rPr>
              <a:t> </a:t>
            </a:r>
            <a:r>
              <a:rPr lang="en-GB" altLang="th-TH" sz="2000" dirty="0" smtClean="0">
                <a:solidFill>
                  <a:srgbClr val="000000"/>
                </a:solidFill>
                <a:sym typeface="Symbol"/>
              </a:rPr>
              <a:t></a:t>
            </a:r>
            <a:r>
              <a:rPr lang="en-GB" altLang="th-TH" sz="2000" dirty="0" smtClean="0">
                <a:solidFill>
                  <a:srgbClr val="000000"/>
                </a:solidFill>
              </a:rPr>
              <a:t>£10,000 </a:t>
            </a:r>
            <a:r>
              <a:rPr lang="en-GB" altLang="th-TH" sz="2000" dirty="0">
                <a:solidFill>
                  <a:srgbClr val="000000"/>
                </a:solidFill>
              </a:rPr>
              <a:t>from </a:t>
            </a:r>
            <a:r>
              <a:rPr lang="en-GB" altLang="th-TH" sz="2000" dirty="0" smtClean="0">
                <a:solidFill>
                  <a:srgbClr val="000000"/>
                </a:solidFill>
              </a:rPr>
              <a:t>BA+THB </a:t>
            </a:r>
            <a:r>
              <a:rPr lang="en-GB" altLang="th-TH" sz="2000" dirty="0">
                <a:solidFill>
                  <a:srgbClr val="000000"/>
                </a:solidFill>
              </a:rPr>
              <a:t>500,000 from OHEC)</a:t>
            </a:r>
            <a:endParaRPr lang="en-GB" altLang="th-TH" sz="2000" dirty="0" smtClean="0">
              <a:solidFill>
                <a:srgbClr val="000000"/>
              </a:solidFill>
            </a:endParaRPr>
          </a:p>
          <a:p>
            <a:pPr marL="449263" indent="-268288" fontAlgn="base">
              <a:spcAft>
                <a:spcPts val="600"/>
              </a:spcAft>
              <a:buFontTx/>
              <a:buChar char="•"/>
            </a:pPr>
            <a:r>
              <a:rPr lang="en-GB" altLang="th-TH" sz="2000" dirty="0" smtClean="0">
                <a:solidFill>
                  <a:srgbClr val="000000"/>
                </a:solidFill>
              </a:rPr>
              <a:t>Includes visits, travel, subsistence, research expenses</a:t>
            </a:r>
          </a:p>
          <a:p>
            <a:pPr marL="449263" indent="-268288" fontAlgn="base">
              <a:spcAft>
                <a:spcPts val="600"/>
              </a:spcAft>
              <a:buFontTx/>
              <a:buChar char="•"/>
            </a:pPr>
            <a:r>
              <a:rPr lang="en-GB" altLang="th-TH" sz="2000" dirty="0" smtClean="0">
                <a:solidFill>
                  <a:srgbClr val="000000"/>
                </a:solidFill>
              </a:rPr>
              <a:t>Part of flexible mobility support seeding long-term collaborative </a:t>
            </a:r>
            <a:br>
              <a:rPr lang="en-GB" altLang="th-TH" sz="2000" dirty="0" smtClean="0">
                <a:solidFill>
                  <a:srgbClr val="000000"/>
                </a:solidFill>
              </a:rPr>
            </a:br>
            <a:r>
              <a:rPr lang="en-GB" altLang="th-TH" sz="2000" dirty="0" smtClean="0">
                <a:solidFill>
                  <a:srgbClr val="000000"/>
                </a:solidFill>
              </a:rPr>
              <a:t>partnerships that may go on to attract larger-scale funding</a:t>
            </a:r>
          </a:p>
          <a:p>
            <a:pPr marL="180975" indent="0" fontAlgn="base">
              <a:spcAft>
                <a:spcPts val="600"/>
              </a:spcAft>
              <a:buClr>
                <a:srgbClr val="990000"/>
              </a:buClr>
            </a:pPr>
            <a:endParaRPr lang="en-GB" altLang="th-TH" sz="600" dirty="0" smtClean="0">
              <a:solidFill>
                <a:srgbClr val="000000"/>
              </a:solidFill>
              <a:hlinkClick r:id="rId2"/>
            </a:endParaRPr>
          </a:p>
          <a:p>
            <a:pPr marL="180975" indent="0" fontAlgn="base">
              <a:spcAft>
                <a:spcPts val="600"/>
              </a:spcAft>
              <a:buClr>
                <a:srgbClr val="990000"/>
              </a:buClr>
            </a:pPr>
            <a:r>
              <a:rPr lang="en-GB" altLang="th-TH" sz="2000" dirty="0" smtClean="0">
                <a:solidFill>
                  <a:srgbClr val="000000"/>
                </a:solidFill>
                <a:hlinkClick r:id="rId2"/>
              </a:rPr>
              <a:t>http</a:t>
            </a:r>
            <a:r>
              <a:rPr lang="en-GB" altLang="th-TH" sz="2000" dirty="0">
                <a:solidFill>
                  <a:srgbClr val="000000"/>
                </a:solidFill>
                <a:hlinkClick r:id="rId2"/>
              </a:rPr>
              <a:t>://</a:t>
            </a:r>
            <a:r>
              <a:rPr lang="en-GB" altLang="th-TH" sz="2000" dirty="0" smtClean="0">
                <a:solidFill>
                  <a:srgbClr val="000000"/>
                </a:solidFill>
                <a:hlinkClick r:id="rId2"/>
              </a:rPr>
              <a:t>www.britac.ac.uk/funding/guide/newton.cfm</a:t>
            </a:r>
            <a:endParaRPr lang="en-GB" altLang="th-TH" sz="2000" dirty="0" smtClean="0">
              <a:solidFill>
                <a:srgbClr val="000000"/>
              </a:solidFill>
            </a:endParaRPr>
          </a:p>
          <a:p>
            <a:pPr marL="180975" indent="0" fontAlgn="base">
              <a:spcAft>
                <a:spcPts val="600"/>
              </a:spcAft>
              <a:buClr>
                <a:srgbClr val="990000"/>
              </a:buClr>
            </a:pPr>
            <a:r>
              <a:rPr lang="en-GB" altLang="th-TH" sz="2000" dirty="0">
                <a:solidFill>
                  <a:srgbClr val="000000"/>
                </a:solidFill>
                <a:hlinkClick r:id="rId3"/>
              </a:rPr>
              <a:t>https://royalsociety.org/grants-schemes-awards/grants/newton-fund</a:t>
            </a:r>
            <a:r>
              <a:rPr lang="en-GB" altLang="th-TH" sz="2000" dirty="0" smtClean="0">
                <a:solidFill>
                  <a:srgbClr val="000000"/>
                </a:solidFill>
                <a:hlinkClick r:id="rId3"/>
              </a:rPr>
              <a:t>/</a:t>
            </a:r>
            <a:endParaRPr lang="en-GB" altLang="th-TH" sz="2000" dirty="0" smtClean="0">
              <a:solidFill>
                <a:srgbClr val="000000"/>
              </a:solidFill>
            </a:endParaRPr>
          </a:p>
        </p:txBody>
      </p:sp>
      <p:pic>
        <p:nvPicPr>
          <p:cNvPr id="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40" y="5855822"/>
            <a:ext cx="2093715" cy="91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natasha\AppData\Local\Temp\RS logo stacked_black_A4-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5638800"/>
            <a:ext cx="1795097"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440" y="5786296"/>
            <a:ext cx="1056481" cy="1056481"/>
          </a:xfrm>
          <a:prstGeom prst="rect">
            <a:avLst/>
          </a:prstGeom>
        </p:spPr>
      </p:pic>
    </p:spTree>
    <p:extLst>
      <p:ext uri="{BB962C8B-B14F-4D97-AF65-F5344CB8AC3E}">
        <p14:creationId xmlns:p14="http://schemas.microsoft.com/office/powerpoint/2010/main" val="2354804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383943" y="25"/>
            <a:ext cx="678033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a:defRPr sz="2800">
                <a:solidFill>
                  <a:schemeClr val="tx1"/>
                </a:solidFill>
                <a:latin typeface="Arial" pitchFamily="34" charset="0"/>
                <a:ea typeface="MS PGothic" pitchFamily="34" charset="-128"/>
              </a:defRPr>
            </a:lvl1pPr>
            <a:lvl2pPr marL="742950" indent="-285750" defTabSz="957263">
              <a:defRPr sz="2800">
                <a:solidFill>
                  <a:schemeClr val="tx1"/>
                </a:solidFill>
                <a:latin typeface="Arial" pitchFamily="34" charset="0"/>
                <a:ea typeface="MS PGothic" pitchFamily="34" charset="-128"/>
              </a:defRPr>
            </a:lvl2pPr>
            <a:lvl3pPr marL="1143000" indent="-228600" defTabSz="957263">
              <a:defRPr sz="2800">
                <a:solidFill>
                  <a:schemeClr val="tx1"/>
                </a:solidFill>
                <a:latin typeface="Arial" pitchFamily="34" charset="0"/>
                <a:ea typeface="MS PGothic" pitchFamily="34" charset="-128"/>
              </a:defRPr>
            </a:lvl3pPr>
            <a:lvl4pPr marL="1600200" indent="-228600" defTabSz="957263">
              <a:defRPr sz="2800">
                <a:solidFill>
                  <a:schemeClr val="tx1"/>
                </a:solidFill>
                <a:latin typeface="Arial" pitchFamily="34" charset="0"/>
                <a:ea typeface="MS PGothic" pitchFamily="34" charset="-128"/>
              </a:defRPr>
            </a:lvl4pPr>
            <a:lvl5pPr marL="2057400" indent="-228600" defTabSz="957263">
              <a:defRPr sz="2800">
                <a:solidFill>
                  <a:schemeClr val="tx1"/>
                </a:solidFill>
                <a:latin typeface="Arial" pitchFamily="34" charset="0"/>
                <a:ea typeface="MS PGothic" pitchFamily="34" charset="-128"/>
              </a:defRPr>
            </a:lvl5pPr>
            <a:lvl6pPr marL="25146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9pPr>
          </a:lstStyle>
          <a:p>
            <a:pPr fontAlgn="base">
              <a:spcBef>
                <a:spcPct val="50000"/>
              </a:spcBef>
              <a:spcAft>
                <a:spcPct val="0"/>
              </a:spcAft>
            </a:pPr>
            <a:r>
              <a:rPr lang="en-GB" altLang="th-TH" sz="2400" b="1" smtClean="0">
                <a:solidFill>
                  <a:srgbClr val="660066"/>
                </a:solidFill>
              </a:rPr>
              <a:t>Newton Advanced Fellowships</a:t>
            </a:r>
          </a:p>
        </p:txBody>
      </p:sp>
      <p:sp>
        <p:nvSpPr>
          <p:cNvPr id="8196" name="TextBox 3"/>
          <p:cNvSpPr txBox="1">
            <a:spLocks noChangeArrowheads="1"/>
          </p:cNvSpPr>
          <p:nvPr/>
        </p:nvSpPr>
        <p:spPr bwMode="auto">
          <a:xfrm>
            <a:off x="219808" y="682850"/>
            <a:ext cx="8543192"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MS PGothic" pitchFamily="34" charset="-128"/>
              </a:defRPr>
            </a:lvl1pPr>
            <a:lvl2pPr marL="742950" indent="-285750">
              <a:defRPr sz="2800">
                <a:solidFill>
                  <a:schemeClr val="tx1"/>
                </a:solidFill>
                <a:latin typeface="Arial" pitchFamily="34" charset="0"/>
                <a:ea typeface="MS PGothic" pitchFamily="34" charset="-128"/>
              </a:defRPr>
            </a:lvl2pPr>
            <a:lvl3pPr marL="1143000" indent="-228600">
              <a:defRPr sz="2800">
                <a:solidFill>
                  <a:schemeClr val="tx1"/>
                </a:solidFill>
                <a:latin typeface="Arial" pitchFamily="34" charset="0"/>
                <a:ea typeface="MS PGothic" pitchFamily="34" charset="-128"/>
              </a:defRPr>
            </a:lvl3pPr>
            <a:lvl4pPr marL="1600200" indent="-228600">
              <a:defRPr sz="2800">
                <a:solidFill>
                  <a:schemeClr val="tx1"/>
                </a:solidFill>
                <a:latin typeface="Arial" pitchFamily="34" charset="0"/>
                <a:ea typeface="MS PGothic" pitchFamily="34" charset="-128"/>
              </a:defRPr>
            </a:lvl4pPr>
            <a:lvl5pPr marL="2057400" indent="-228600">
              <a:defRPr sz="28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MS PGothic" pitchFamily="34" charset="-128"/>
              </a:defRPr>
            </a:lvl9pPr>
          </a:lstStyle>
          <a:p>
            <a:pPr fontAlgn="base">
              <a:spcBef>
                <a:spcPts val="800"/>
              </a:spcBef>
              <a:spcAft>
                <a:spcPct val="0"/>
              </a:spcAft>
            </a:pPr>
            <a:endParaRPr lang="en-GB" altLang="th-TH" sz="2000" dirty="0" smtClean="0">
              <a:solidFill>
                <a:srgbClr val="000000"/>
              </a:solidFill>
            </a:endParaRPr>
          </a:p>
          <a:p>
            <a:pPr marL="355600" indent="-355600" fontAlgn="base">
              <a:spcAft>
                <a:spcPts val="600"/>
              </a:spcAft>
              <a:buFont typeface="Arial" pitchFamily="34" charset="0"/>
              <a:buChar char="•"/>
              <a:tabLst>
                <a:tab pos="355600" algn="l"/>
              </a:tabLst>
            </a:pPr>
            <a:r>
              <a:rPr lang="en-GB" altLang="th-TH" sz="2000" dirty="0" smtClean="0">
                <a:solidFill>
                  <a:srgbClr val="000000"/>
                </a:solidFill>
              </a:rPr>
              <a:t>Fellowships to support early to mid career researchers </a:t>
            </a:r>
            <a:br>
              <a:rPr lang="en-GB" altLang="th-TH" sz="2000" dirty="0" smtClean="0">
                <a:solidFill>
                  <a:srgbClr val="000000"/>
                </a:solidFill>
              </a:rPr>
            </a:br>
            <a:r>
              <a:rPr lang="en-GB" altLang="th-TH" sz="2000" dirty="0" smtClean="0">
                <a:solidFill>
                  <a:srgbClr val="000000"/>
                </a:solidFill>
              </a:rPr>
              <a:t> (up to 15 years post PhD).</a:t>
            </a:r>
          </a:p>
          <a:p>
            <a:pPr marL="355600" indent="-355600" fontAlgn="base">
              <a:spcAft>
                <a:spcPts val="600"/>
              </a:spcAft>
              <a:buFont typeface="Arial" pitchFamily="34" charset="0"/>
              <a:buChar char="•"/>
              <a:tabLst>
                <a:tab pos="355600" algn="l"/>
              </a:tabLst>
            </a:pPr>
            <a:r>
              <a:rPr lang="en-GB" altLang="th-TH" sz="2000" dirty="0">
                <a:solidFill>
                  <a:srgbClr val="000000"/>
                </a:solidFill>
              </a:rPr>
              <a:t>Researchers who have already established (or are well advanced in the process of establishing) a research group or research network</a:t>
            </a:r>
          </a:p>
          <a:p>
            <a:pPr marL="355600" indent="-355600" fontAlgn="base">
              <a:spcAft>
                <a:spcPts val="600"/>
              </a:spcAft>
              <a:buFont typeface="Arial" pitchFamily="34" charset="0"/>
              <a:buChar char="•"/>
              <a:tabLst>
                <a:tab pos="355600" algn="l"/>
              </a:tabLst>
            </a:pPr>
            <a:r>
              <a:rPr lang="en-GB" altLang="th-TH" sz="2000" dirty="0" smtClean="0">
                <a:solidFill>
                  <a:srgbClr val="000000"/>
                </a:solidFill>
              </a:rPr>
              <a:t>Aim – To support the development of their research strengths through collaboration and for more formalised training and development.</a:t>
            </a:r>
          </a:p>
          <a:p>
            <a:pPr marL="355600" indent="-355600" fontAlgn="base">
              <a:spcAft>
                <a:spcPts val="600"/>
              </a:spcAft>
              <a:buFont typeface="Arial" pitchFamily="34" charset="0"/>
              <a:buChar char="•"/>
              <a:tabLst>
                <a:tab pos="355600" algn="l"/>
              </a:tabLst>
            </a:pPr>
            <a:r>
              <a:rPr lang="en-GB" altLang="th-TH" sz="2000" dirty="0" smtClean="0">
                <a:solidFill>
                  <a:srgbClr val="000000"/>
                </a:solidFill>
              </a:rPr>
              <a:t>Up to two years, with multiple short periods in the UK</a:t>
            </a:r>
          </a:p>
          <a:p>
            <a:pPr marL="355600" indent="-355600" fontAlgn="base">
              <a:spcAft>
                <a:spcPts val="600"/>
              </a:spcAft>
              <a:buFont typeface="Arial" pitchFamily="34" charset="0"/>
              <a:buChar char="•"/>
              <a:tabLst>
                <a:tab pos="355600" algn="l"/>
              </a:tabLst>
            </a:pPr>
            <a:r>
              <a:rPr lang="en-GB" altLang="th-TH" sz="2000" dirty="0" smtClean="0">
                <a:solidFill>
                  <a:srgbClr val="000000"/>
                </a:solidFill>
              </a:rPr>
              <a:t>Fellowship will provide a salary top up, research support, training costs, exchange of staff and travel and subsistence </a:t>
            </a:r>
            <a:br>
              <a:rPr lang="en-GB" altLang="th-TH" sz="2000" dirty="0" smtClean="0">
                <a:solidFill>
                  <a:srgbClr val="000000"/>
                </a:solidFill>
              </a:rPr>
            </a:br>
            <a:r>
              <a:rPr lang="en-GB" altLang="th-TH" sz="2000" dirty="0" smtClean="0">
                <a:solidFill>
                  <a:srgbClr val="000000"/>
                </a:solidFill>
              </a:rPr>
              <a:t>(£37k per year from the Academies + THB 1.5 million from TRF )</a:t>
            </a:r>
          </a:p>
          <a:p>
            <a:pPr marL="355600" indent="-355600" fontAlgn="base">
              <a:spcAft>
                <a:spcPts val="600"/>
              </a:spcAft>
              <a:buFont typeface="Arial" pitchFamily="34" charset="0"/>
              <a:buChar char="•"/>
              <a:tabLst>
                <a:tab pos="355600" algn="l"/>
              </a:tabLst>
            </a:pPr>
            <a:r>
              <a:rPr lang="en-GB" altLang="th-TH" sz="2000" dirty="0" smtClean="0">
                <a:solidFill>
                  <a:srgbClr val="000000"/>
                </a:solidFill>
              </a:rPr>
              <a:t>Cover Natural Sciences, Engineering, Social Sciences and Humanities (Human Sciences).</a:t>
            </a:r>
          </a:p>
          <a:p>
            <a:pPr marL="180975" indent="0" fontAlgn="base">
              <a:spcAft>
                <a:spcPts val="600"/>
              </a:spcAft>
              <a:buClr>
                <a:srgbClr val="990000"/>
              </a:buClr>
            </a:pPr>
            <a:r>
              <a:rPr lang="en-GB" altLang="th-TH" sz="2000" dirty="0">
                <a:solidFill>
                  <a:srgbClr val="000000"/>
                </a:solidFill>
                <a:hlinkClick r:id="rId2"/>
              </a:rPr>
              <a:t>http://www.britac.ac.uk/funding/guide/newton.cfm</a:t>
            </a:r>
            <a:endParaRPr lang="en-GB" altLang="th-TH" sz="2000" dirty="0">
              <a:solidFill>
                <a:srgbClr val="000000"/>
              </a:solidFill>
            </a:endParaRPr>
          </a:p>
          <a:p>
            <a:pPr marL="180975" indent="0" fontAlgn="base">
              <a:spcAft>
                <a:spcPts val="600"/>
              </a:spcAft>
              <a:buClr>
                <a:srgbClr val="990000"/>
              </a:buClr>
            </a:pPr>
            <a:r>
              <a:rPr lang="en-GB" altLang="th-TH" sz="2000" dirty="0">
                <a:solidFill>
                  <a:srgbClr val="000000"/>
                </a:solidFill>
                <a:hlinkClick r:id="rId3"/>
              </a:rPr>
              <a:t>https://royalsociety.org/grants-schemes-awards/grants/newton-fund</a:t>
            </a:r>
            <a:r>
              <a:rPr lang="en-GB" altLang="th-TH" sz="2000" dirty="0" smtClean="0">
                <a:solidFill>
                  <a:srgbClr val="000000"/>
                </a:solidFill>
                <a:hlinkClick r:id="rId3"/>
              </a:rPr>
              <a:t>/</a:t>
            </a:r>
            <a:endParaRPr lang="en-GB" altLang="th-TH" sz="2000" dirty="0">
              <a:solidFill>
                <a:srgbClr val="000000"/>
              </a:solidFill>
            </a:endParaRPr>
          </a:p>
        </p:txBody>
      </p:sp>
      <p:pic>
        <p:nvPicPr>
          <p:cNvPr id="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6525" y="5859088"/>
            <a:ext cx="2093715" cy="91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natasha\AppData\Local\Temp\RS logo stacked_black_A4-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5642066"/>
            <a:ext cx="1795097"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200" y="5334000"/>
            <a:ext cx="952500" cy="1457325"/>
          </a:xfrm>
          <a:prstGeom prst="rect">
            <a:avLst/>
          </a:prstGeom>
        </p:spPr>
      </p:pic>
    </p:spTree>
    <p:extLst>
      <p:ext uri="{BB962C8B-B14F-4D97-AF65-F5344CB8AC3E}">
        <p14:creationId xmlns:p14="http://schemas.microsoft.com/office/powerpoint/2010/main" val="3647138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83943" y="25"/>
            <a:ext cx="678033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a:defRPr sz="2800">
                <a:solidFill>
                  <a:schemeClr val="tx1"/>
                </a:solidFill>
                <a:latin typeface="Arial" pitchFamily="34" charset="0"/>
                <a:ea typeface="MS PGothic" pitchFamily="34" charset="-128"/>
              </a:defRPr>
            </a:lvl1pPr>
            <a:lvl2pPr marL="742950" indent="-285750" defTabSz="957263">
              <a:defRPr sz="2800">
                <a:solidFill>
                  <a:schemeClr val="tx1"/>
                </a:solidFill>
                <a:latin typeface="Arial" pitchFamily="34" charset="0"/>
                <a:ea typeface="MS PGothic" pitchFamily="34" charset="-128"/>
              </a:defRPr>
            </a:lvl2pPr>
            <a:lvl3pPr marL="1143000" indent="-228600" defTabSz="957263">
              <a:defRPr sz="2800">
                <a:solidFill>
                  <a:schemeClr val="tx1"/>
                </a:solidFill>
                <a:latin typeface="Arial" pitchFamily="34" charset="0"/>
                <a:ea typeface="MS PGothic" pitchFamily="34" charset="-128"/>
              </a:defRPr>
            </a:lvl3pPr>
            <a:lvl4pPr marL="1600200" indent="-228600" defTabSz="957263">
              <a:defRPr sz="2800">
                <a:solidFill>
                  <a:schemeClr val="tx1"/>
                </a:solidFill>
                <a:latin typeface="Arial" pitchFamily="34" charset="0"/>
                <a:ea typeface="MS PGothic" pitchFamily="34" charset="-128"/>
              </a:defRPr>
            </a:lvl4pPr>
            <a:lvl5pPr marL="2057400" indent="-228600" defTabSz="957263">
              <a:defRPr sz="2800">
                <a:solidFill>
                  <a:schemeClr val="tx1"/>
                </a:solidFill>
                <a:latin typeface="Arial" pitchFamily="34" charset="0"/>
                <a:ea typeface="MS PGothic" pitchFamily="34" charset="-128"/>
              </a:defRPr>
            </a:lvl5pPr>
            <a:lvl6pPr marL="25146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9pPr>
          </a:lstStyle>
          <a:p>
            <a:pPr fontAlgn="base">
              <a:spcBef>
                <a:spcPct val="50000"/>
              </a:spcBef>
              <a:spcAft>
                <a:spcPct val="0"/>
              </a:spcAft>
            </a:pPr>
            <a:r>
              <a:rPr lang="en-GB" altLang="th-TH" sz="2400" b="1" dirty="0" smtClean="0">
                <a:solidFill>
                  <a:srgbClr val="660066"/>
                </a:solidFill>
              </a:rPr>
              <a:t>Industry-Academia Partnership Programme</a:t>
            </a:r>
          </a:p>
        </p:txBody>
      </p:sp>
      <p:sp>
        <p:nvSpPr>
          <p:cNvPr id="10243" name="TextBox 3"/>
          <p:cNvSpPr txBox="1">
            <a:spLocks noChangeArrowheads="1"/>
          </p:cNvSpPr>
          <p:nvPr/>
        </p:nvSpPr>
        <p:spPr bwMode="auto">
          <a:xfrm>
            <a:off x="377373" y="809172"/>
            <a:ext cx="8538028" cy="537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itchFamily="34" charset="0"/>
                <a:ea typeface="MS PGothic" pitchFamily="34" charset="-128"/>
              </a:defRPr>
            </a:lvl1pPr>
            <a:lvl2pPr marL="742950" indent="-285750">
              <a:defRPr sz="2800">
                <a:solidFill>
                  <a:schemeClr val="tx1"/>
                </a:solidFill>
                <a:latin typeface="Arial" pitchFamily="34" charset="0"/>
                <a:ea typeface="MS PGothic" pitchFamily="34" charset="-128"/>
              </a:defRPr>
            </a:lvl2pPr>
            <a:lvl3pPr marL="1143000" indent="-228600">
              <a:defRPr sz="2800">
                <a:solidFill>
                  <a:schemeClr val="tx1"/>
                </a:solidFill>
                <a:latin typeface="Arial" pitchFamily="34" charset="0"/>
                <a:ea typeface="MS PGothic" pitchFamily="34" charset="-128"/>
              </a:defRPr>
            </a:lvl3pPr>
            <a:lvl4pPr marL="1600200" indent="-228600">
              <a:defRPr sz="2800">
                <a:solidFill>
                  <a:schemeClr val="tx1"/>
                </a:solidFill>
                <a:latin typeface="Arial" pitchFamily="34" charset="0"/>
                <a:ea typeface="MS PGothic" pitchFamily="34" charset="-128"/>
              </a:defRPr>
            </a:lvl4pPr>
            <a:lvl5pPr marL="2057400" indent="-228600">
              <a:defRPr sz="28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MS PGothic" pitchFamily="34" charset="-128"/>
              </a:defRPr>
            </a:lvl9pPr>
          </a:lstStyle>
          <a:p>
            <a:pPr marL="342900" indent="-342900">
              <a:spcAft>
                <a:spcPts val="1200"/>
              </a:spcAft>
              <a:buFont typeface="Arial" panose="020B0604020202020204" pitchFamily="34" charset="0"/>
              <a:buChar char="•"/>
            </a:pPr>
            <a:r>
              <a:rPr lang="en-US" sz="1950" dirty="0" smtClean="0"/>
              <a:t>Lead </a:t>
            </a:r>
            <a:r>
              <a:rPr lang="en-US" sz="1950" dirty="0"/>
              <a:t>applicant must be </a:t>
            </a:r>
            <a:r>
              <a:rPr lang="en-US" sz="1950" b="1" dirty="0" smtClean="0"/>
              <a:t>Thai University </a:t>
            </a:r>
            <a:r>
              <a:rPr lang="en-US" sz="1950" dirty="0"/>
              <a:t>partnering with an industry </a:t>
            </a:r>
            <a:r>
              <a:rPr lang="en-US" sz="1950" dirty="0" err="1"/>
              <a:t>organisation</a:t>
            </a:r>
            <a:r>
              <a:rPr lang="en-US" sz="1950" dirty="0"/>
              <a:t> and a UK institution. The industry partner may also be considered as the UK institution if it is headquartered in the UK. </a:t>
            </a:r>
            <a:endParaRPr lang="en-US" sz="1950" dirty="0" smtClean="0"/>
          </a:p>
          <a:p>
            <a:pPr marL="342900" indent="-342900">
              <a:spcAft>
                <a:spcPts val="600"/>
              </a:spcAft>
              <a:buFont typeface="Arial" panose="020B0604020202020204" pitchFamily="34" charset="0"/>
              <a:buChar char="•"/>
            </a:pPr>
            <a:r>
              <a:rPr lang="en-US" sz="1950" dirty="0" smtClean="0"/>
              <a:t>Total </a:t>
            </a:r>
            <a:r>
              <a:rPr lang="en-US" sz="1950" dirty="0"/>
              <a:t>funding of </a:t>
            </a:r>
            <a:r>
              <a:rPr lang="en-US" sz="1950" b="1" dirty="0"/>
              <a:t>£</a:t>
            </a:r>
            <a:r>
              <a:rPr lang="en-US" sz="1950" b="1" dirty="0" smtClean="0"/>
              <a:t>10,000 </a:t>
            </a:r>
            <a:r>
              <a:rPr lang="en-US" sz="1950" b="1" dirty="0"/>
              <a:t>– </a:t>
            </a:r>
            <a:r>
              <a:rPr lang="en-US" sz="1950" b="1" dirty="0" smtClean="0"/>
              <a:t>£50,000 </a:t>
            </a:r>
            <a:r>
              <a:rPr lang="en-US" sz="1950" b="1" dirty="0"/>
              <a:t>over two years </a:t>
            </a:r>
            <a:r>
              <a:rPr lang="en-US" sz="1950" dirty="0"/>
              <a:t>to support salary, travel and accommodation costs for activities and workshops</a:t>
            </a:r>
          </a:p>
          <a:p>
            <a:pPr marL="895350" indent="-342900">
              <a:spcAft>
                <a:spcPts val="600"/>
              </a:spcAft>
              <a:buFont typeface="Courier New" panose="02070309020205020404" pitchFamily="49" charset="0"/>
              <a:buChar char="o"/>
            </a:pPr>
            <a:r>
              <a:rPr lang="en-US" sz="1950" b="1" dirty="0" smtClean="0">
                <a:cs typeface="Arial" panose="020B0604020202020204" pitchFamily="34" charset="0"/>
              </a:rPr>
              <a:t>Industry-Academia </a:t>
            </a:r>
            <a:r>
              <a:rPr lang="en-US" sz="1950" b="1" dirty="0">
                <a:cs typeface="Arial" panose="020B0604020202020204" pitchFamily="34" charset="0"/>
              </a:rPr>
              <a:t>cooperation </a:t>
            </a:r>
            <a:r>
              <a:rPr lang="en-US" sz="1950" b="1" dirty="0" smtClean="0">
                <a:cs typeface="Arial" panose="020B0604020202020204" pitchFamily="34" charset="0"/>
              </a:rPr>
              <a:t>- </a:t>
            </a:r>
            <a:r>
              <a:rPr lang="en-US" sz="1950" dirty="0" smtClean="0">
                <a:cs typeface="Arial" panose="020B0604020202020204" pitchFamily="34" charset="0"/>
              </a:rPr>
              <a:t>IAPP </a:t>
            </a:r>
            <a:r>
              <a:rPr lang="en-US" sz="1950" dirty="0">
                <a:cs typeface="Arial" panose="020B0604020202020204" pitchFamily="34" charset="0"/>
              </a:rPr>
              <a:t>will fund collaboration projects between industry and academia </a:t>
            </a:r>
            <a:r>
              <a:rPr lang="en-US" sz="1950" dirty="0" err="1">
                <a:cs typeface="Arial" panose="020B0604020202020204" pitchFamily="34" charset="0"/>
              </a:rPr>
              <a:t>organisations</a:t>
            </a:r>
            <a:r>
              <a:rPr lang="en-US" sz="1950" dirty="0">
                <a:cs typeface="Arial" panose="020B0604020202020204" pitchFamily="34" charset="0"/>
              </a:rPr>
              <a:t> which will aim to enhance education or research outcomes in universities. </a:t>
            </a:r>
          </a:p>
          <a:p>
            <a:pPr marL="895350" indent="-342900">
              <a:spcAft>
                <a:spcPts val="600"/>
              </a:spcAft>
              <a:buFont typeface="Courier New" panose="02070309020205020404" pitchFamily="49" charset="0"/>
              <a:buChar char="o"/>
            </a:pPr>
            <a:r>
              <a:rPr lang="en-US" sz="1950" b="1" dirty="0" smtClean="0">
                <a:cs typeface="Arial" panose="020B0604020202020204" pitchFamily="34" charset="0"/>
              </a:rPr>
              <a:t>Disseminating learning - </a:t>
            </a:r>
            <a:r>
              <a:rPr lang="en-US" sz="1950" dirty="0" smtClean="0">
                <a:cs typeface="Arial" panose="020B0604020202020204" pitchFamily="34" charset="0"/>
              </a:rPr>
              <a:t>funds </a:t>
            </a:r>
            <a:r>
              <a:rPr lang="en-US" sz="1950" dirty="0">
                <a:cs typeface="Arial" panose="020B0604020202020204" pitchFamily="34" charset="0"/>
              </a:rPr>
              <a:t>workshops to help spread good practices and escalate impact of the exchanges to a broader level. </a:t>
            </a:r>
          </a:p>
          <a:p>
            <a:pPr marL="895350" indent="-342900">
              <a:spcAft>
                <a:spcPts val="600"/>
              </a:spcAft>
              <a:buFont typeface="Courier New" panose="02070309020205020404" pitchFamily="49" charset="0"/>
              <a:buChar char="o"/>
            </a:pPr>
            <a:r>
              <a:rPr lang="en-US" sz="1950" b="1" dirty="0" smtClean="0">
                <a:cs typeface="Arial" panose="020B0604020202020204" pitchFamily="34" charset="0"/>
              </a:rPr>
              <a:t>Building </a:t>
            </a:r>
            <a:r>
              <a:rPr lang="en-US" sz="1950" b="1" dirty="0">
                <a:cs typeface="Arial" panose="020B0604020202020204" pitchFamily="34" charset="0"/>
              </a:rPr>
              <a:t>UK </a:t>
            </a:r>
            <a:r>
              <a:rPr lang="en-US" sz="1950" b="1" dirty="0" smtClean="0">
                <a:cs typeface="Arial" panose="020B0604020202020204" pitchFamily="34" charset="0"/>
              </a:rPr>
              <a:t>Linkages - </a:t>
            </a:r>
            <a:r>
              <a:rPr lang="en-US" sz="1950" dirty="0" smtClean="0">
                <a:cs typeface="Arial" panose="020B0604020202020204" pitchFamily="34" charset="0"/>
              </a:rPr>
              <a:t>Projects </a:t>
            </a:r>
            <a:r>
              <a:rPr lang="en-US" sz="1950" dirty="0">
                <a:cs typeface="Arial" panose="020B0604020202020204" pitchFamily="34" charset="0"/>
              </a:rPr>
              <a:t>must also include a UK partner institute – academic or industry - to build innovation and engineering links between both countries</a:t>
            </a:r>
            <a:r>
              <a:rPr lang="en-US" sz="1950" dirty="0" smtClean="0">
                <a:cs typeface="Arial" panose="020B0604020202020204" pitchFamily="34" charset="0"/>
              </a:rPr>
              <a:t>.</a:t>
            </a:r>
          </a:p>
          <a:p>
            <a:pPr marL="1588">
              <a:spcAft>
                <a:spcPts val="600"/>
              </a:spcAft>
            </a:pPr>
            <a:r>
              <a:rPr lang="en-US" sz="1800" b="1" dirty="0" smtClean="0">
                <a:solidFill>
                  <a:schemeClr val="accent2"/>
                </a:solidFill>
                <a:cs typeface="Arial" panose="020B0604020202020204" pitchFamily="34" charset="0"/>
              </a:rPr>
              <a:t>http://www.raeng.org.uk/grants-and-prizes/international-research-and-collaborations/newton-fund-programmes</a:t>
            </a:r>
            <a:r>
              <a:rPr lang="en-US" sz="1800" b="1" dirty="0" smtClean="0">
                <a:cs typeface="Arial" panose="020B0604020202020204" pitchFamily="34" charset="0"/>
              </a:rPr>
              <a:t> </a:t>
            </a:r>
          </a:p>
          <a:p>
            <a:pPr marL="1588">
              <a:spcAft>
                <a:spcPts val="600"/>
              </a:spcAft>
            </a:pPr>
            <a:endParaRPr lang="en-US" sz="1900" dirty="0">
              <a:cs typeface="Arial" panose="020B0604020202020204" pitchFamily="34" charset="0"/>
            </a:endParaRPr>
          </a:p>
        </p:txBody>
      </p:sp>
      <p:pic>
        <p:nvPicPr>
          <p:cNvPr id="10244" name="Picture 6" descr="Royal Academy of Engineering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738035"/>
            <a:ext cx="2195146"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5797889"/>
            <a:ext cx="1056481" cy="10564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7892" y="5468256"/>
            <a:ext cx="952500" cy="1457325"/>
          </a:xfrm>
          <a:prstGeom prst="rect">
            <a:avLst/>
          </a:prstGeom>
        </p:spPr>
      </p:pic>
    </p:spTree>
    <p:extLst>
      <p:ext uri="{BB962C8B-B14F-4D97-AF65-F5344CB8AC3E}">
        <p14:creationId xmlns:p14="http://schemas.microsoft.com/office/powerpoint/2010/main" val="4092945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p:extLst>
              <p:ext uri="{D42A27DB-BD31-4B8C-83A1-F6EECF244321}">
                <p14:modId xmlns:p14="http://schemas.microsoft.com/office/powerpoint/2010/main" val="2743209396"/>
              </p:ext>
            </p:extLst>
          </p:nvPr>
        </p:nvGraphicFramePr>
        <p:xfrm>
          <a:off x="302524" y="1068948"/>
          <a:ext cx="8689076" cy="5607624"/>
        </p:xfrm>
        <a:graphic>
          <a:graphicData uri="http://schemas.openxmlformats.org/drawingml/2006/table">
            <a:tbl>
              <a:tblPr firstRow="1" bandRow="1">
                <a:tableStyleId>{5940675A-B579-460E-94D1-54222C63F5DA}</a:tableStyleId>
              </a:tblPr>
              <a:tblGrid>
                <a:gridCol w="3888476"/>
                <a:gridCol w="2261570"/>
                <a:gridCol w="2539030"/>
              </a:tblGrid>
              <a:tr h="370840">
                <a:tc>
                  <a:txBody>
                    <a:bodyPr/>
                    <a:lstStyle/>
                    <a:p>
                      <a:pPr algn="ctr"/>
                      <a:r>
                        <a:rPr lang="en-US" sz="1450" b="1" dirty="0" err="1" smtClean="0">
                          <a:latin typeface="+mn-lt"/>
                        </a:rPr>
                        <a:t>Programme</a:t>
                      </a:r>
                      <a:endParaRPr lang="th-TH" sz="1450" b="1" dirty="0">
                        <a:latin typeface="+mn-lt"/>
                      </a:endParaRPr>
                    </a:p>
                  </a:txBody>
                  <a:tcPr marL="84406" marR="84406">
                    <a:solidFill>
                      <a:schemeClr val="accent6">
                        <a:lumMod val="40000"/>
                        <a:lumOff val="60000"/>
                      </a:schemeClr>
                    </a:solidFill>
                  </a:tcPr>
                </a:tc>
                <a:tc>
                  <a:txBody>
                    <a:bodyPr/>
                    <a:lstStyle/>
                    <a:p>
                      <a:pPr algn="ctr"/>
                      <a:r>
                        <a:rPr lang="en-US" sz="1450" b="1" dirty="0" smtClean="0">
                          <a:latin typeface="+mn-lt"/>
                        </a:rPr>
                        <a:t>Number of Applications</a:t>
                      </a:r>
                      <a:endParaRPr lang="th-TH" sz="1450" b="1" dirty="0">
                        <a:latin typeface="+mn-lt"/>
                      </a:endParaRPr>
                    </a:p>
                  </a:txBody>
                  <a:tcPr marL="84406" marR="84406">
                    <a:solidFill>
                      <a:schemeClr val="accent6">
                        <a:lumMod val="40000"/>
                        <a:lumOff val="60000"/>
                      </a:schemeClr>
                    </a:solidFill>
                  </a:tcPr>
                </a:tc>
                <a:tc>
                  <a:txBody>
                    <a:bodyPr/>
                    <a:lstStyle/>
                    <a:p>
                      <a:pPr algn="ctr"/>
                      <a:r>
                        <a:rPr lang="en-US" sz="1450" b="1" dirty="0" smtClean="0">
                          <a:latin typeface="+mn-lt"/>
                        </a:rPr>
                        <a:t>Number</a:t>
                      </a:r>
                      <a:r>
                        <a:rPr lang="en-US" sz="1450" b="1" baseline="0" dirty="0" smtClean="0">
                          <a:latin typeface="+mn-lt"/>
                        </a:rPr>
                        <a:t> of Awardees</a:t>
                      </a:r>
                      <a:endParaRPr lang="th-TH" sz="1450" b="1" dirty="0">
                        <a:latin typeface="+mn-lt"/>
                      </a:endParaRPr>
                    </a:p>
                  </a:txBody>
                  <a:tcPr marL="84406" marR="84406">
                    <a:solidFill>
                      <a:schemeClr val="accent6">
                        <a:lumMod val="40000"/>
                        <a:lumOff val="60000"/>
                      </a:schemeClr>
                    </a:solidFill>
                  </a:tcPr>
                </a:tc>
              </a:tr>
              <a:tr h="370840">
                <a:tc>
                  <a:txBody>
                    <a:bodyPr/>
                    <a:lstStyle/>
                    <a:p>
                      <a:r>
                        <a:rPr lang="en-US" sz="1450" dirty="0" smtClean="0">
                          <a:latin typeface="+mn-lt"/>
                        </a:rPr>
                        <a:t>1. PhD </a:t>
                      </a:r>
                      <a:r>
                        <a:rPr lang="en-US" sz="1450" dirty="0" err="1" smtClean="0">
                          <a:latin typeface="+mn-lt"/>
                        </a:rPr>
                        <a:t>Programme</a:t>
                      </a:r>
                      <a:endParaRPr lang="th-TH" sz="1450" dirty="0">
                        <a:latin typeface="+mn-lt"/>
                      </a:endParaRPr>
                    </a:p>
                  </a:txBody>
                  <a:tcPr marL="84406" marR="84406">
                    <a:lnB w="12700" cmpd="sng">
                      <a:noFill/>
                    </a:lnB>
                    <a:solidFill>
                      <a:schemeClr val="accent6">
                        <a:lumMod val="20000"/>
                        <a:lumOff val="80000"/>
                      </a:schemeClr>
                    </a:solidFill>
                  </a:tcPr>
                </a:tc>
                <a:tc rowSpan="2">
                  <a:txBody>
                    <a:bodyPr/>
                    <a:lstStyle/>
                    <a:p>
                      <a:pPr algn="ctr"/>
                      <a:endParaRPr lang="en-US" sz="1450" dirty="0" smtClean="0">
                        <a:latin typeface="+mn-lt"/>
                      </a:endParaRPr>
                    </a:p>
                    <a:p>
                      <a:pPr algn="ctr"/>
                      <a:r>
                        <a:rPr lang="en-US" sz="1450" dirty="0" smtClean="0">
                          <a:latin typeface="+mn-lt"/>
                        </a:rPr>
                        <a:t>39</a:t>
                      </a:r>
                      <a:endParaRPr lang="th-TH" sz="1450" dirty="0">
                        <a:latin typeface="+mn-lt"/>
                      </a:endParaRPr>
                    </a:p>
                  </a:txBody>
                  <a:tcPr marL="84406" marR="84406">
                    <a:lnB w="12700" cap="flat" cmpd="sng" algn="ctr">
                      <a:solidFill>
                        <a:schemeClr val="tx1"/>
                      </a:solidFill>
                      <a:prstDash val="sysDash"/>
                      <a:round/>
                      <a:headEnd type="none" w="med" len="med"/>
                      <a:tailEnd type="none" w="med" len="med"/>
                    </a:lnB>
                  </a:tcPr>
                </a:tc>
                <a:tc rowSpan="2">
                  <a:txBody>
                    <a:bodyPr/>
                    <a:lstStyle/>
                    <a:p>
                      <a:pPr algn="ctr"/>
                      <a:endParaRPr lang="en-US" sz="1450" dirty="0" smtClean="0">
                        <a:latin typeface="+mn-lt"/>
                      </a:endParaRPr>
                    </a:p>
                    <a:p>
                      <a:pPr algn="ctr"/>
                      <a:r>
                        <a:rPr lang="en-US" sz="1450" dirty="0" smtClean="0">
                          <a:latin typeface="+mn-lt"/>
                        </a:rPr>
                        <a:t>29</a:t>
                      </a:r>
                      <a:endParaRPr lang="th-TH" sz="1450" dirty="0">
                        <a:latin typeface="+mn-lt"/>
                      </a:endParaRPr>
                    </a:p>
                  </a:txBody>
                  <a:tcPr marL="84406" marR="84406">
                    <a:lnB w="12700" cap="flat" cmpd="sng" algn="ctr">
                      <a:solidFill>
                        <a:schemeClr val="tx1"/>
                      </a:solidFill>
                      <a:prstDash val="sysDash"/>
                      <a:round/>
                      <a:headEnd type="none" w="med" len="med"/>
                      <a:tailEnd type="none" w="med" len="med"/>
                    </a:lnB>
                  </a:tcPr>
                </a:tc>
              </a:tr>
              <a:tr h="370840">
                <a:tc>
                  <a:txBody>
                    <a:bodyPr/>
                    <a:lstStyle/>
                    <a:p>
                      <a:r>
                        <a:rPr lang="en-US" sz="1450" dirty="0" smtClean="0">
                          <a:latin typeface="+mn-lt"/>
                        </a:rPr>
                        <a:t>1.1 PhD Placement</a:t>
                      </a:r>
                      <a:endParaRPr lang="th-TH" sz="1450" dirty="0">
                        <a:latin typeface="+mn-lt"/>
                      </a:endParaRPr>
                    </a:p>
                  </a:txBody>
                  <a:tcPr marL="84406" marR="84406">
                    <a:lnT w="12700" cmpd="sng">
                      <a:noFill/>
                    </a:lnT>
                    <a:lnB w="12700" cap="flat" cmpd="sng" algn="ctr">
                      <a:solidFill>
                        <a:schemeClr val="tx1"/>
                      </a:solidFill>
                      <a:prstDash val="sysDash"/>
                      <a:round/>
                      <a:headEnd type="none" w="med" len="med"/>
                      <a:tailEnd type="none" w="med" len="med"/>
                    </a:lnB>
                    <a:solidFill>
                      <a:schemeClr val="accent6">
                        <a:lumMod val="20000"/>
                        <a:lumOff val="80000"/>
                      </a:schemeClr>
                    </a:solidFill>
                  </a:tcPr>
                </a:tc>
                <a:tc vMerge="1">
                  <a:txBody>
                    <a:bodyPr/>
                    <a:lstStyle/>
                    <a:p>
                      <a:pPr algn="ctr"/>
                      <a:endParaRPr lang="th-TH" sz="1450" dirty="0">
                        <a:latin typeface="+mn-lt"/>
                      </a:endParaRPr>
                    </a:p>
                  </a:txBody>
                  <a:tcPr marL="84406" marR="84406">
                    <a:lnT w="12700" cmpd="sng">
                      <a:noFill/>
                    </a:lnT>
                    <a:lnB w="12700" cap="flat" cmpd="sng" algn="ctr">
                      <a:solidFill>
                        <a:schemeClr val="tx1"/>
                      </a:solidFill>
                      <a:prstDash val="sysDash"/>
                      <a:round/>
                      <a:headEnd type="none" w="med" len="med"/>
                      <a:tailEnd type="none" w="med" len="med"/>
                    </a:lnB>
                  </a:tcPr>
                </a:tc>
                <a:tc vMerge="1">
                  <a:txBody>
                    <a:bodyPr/>
                    <a:lstStyle/>
                    <a:p>
                      <a:pPr algn="ctr"/>
                      <a:endParaRPr lang="th-TH" sz="1450" dirty="0">
                        <a:latin typeface="+mn-lt"/>
                      </a:endParaRPr>
                    </a:p>
                  </a:txBody>
                  <a:tcPr marL="84406" marR="84406">
                    <a:lnT w="12700" cmpd="sng">
                      <a:noFill/>
                    </a:lnT>
                    <a:lnB w="12700" cap="flat" cmpd="sng" algn="ctr">
                      <a:solidFill>
                        <a:schemeClr val="tx1"/>
                      </a:solidFill>
                      <a:prstDash val="sysDash"/>
                      <a:round/>
                      <a:headEnd type="none" w="med" len="med"/>
                      <a:tailEnd type="none" w="med" len="med"/>
                    </a:lnB>
                  </a:tcPr>
                </a:tc>
              </a:tr>
              <a:tr h="370840">
                <a:tc>
                  <a:txBody>
                    <a:bodyPr/>
                    <a:lstStyle/>
                    <a:p>
                      <a:r>
                        <a:rPr lang="en-US" sz="1450" dirty="0" smtClean="0">
                          <a:latin typeface="+mn-lt"/>
                        </a:rPr>
                        <a:t>1.2 Travel</a:t>
                      </a:r>
                      <a:r>
                        <a:rPr lang="en-US" sz="1450" baseline="0" dirty="0" smtClean="0">
                          <a:latin typeface="+mn-lt"/>
                        </a:rPr>
                        <a:t> Grants for supervisors</a:t>
                      </a:r>
                      <a:endParaRPr lang="th-TH" sz="1450" dirty="0">
                        <a:latin typeface="+mn-lt"/>
                      </a:endParaRPr>
                    </a:p>
                  </a:txBody>
                  <a:tcPr marL="84406" marR="84406">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50" dirty="0" smtClean="0">
                          <a:latin typeface="+mn-lt"/>
                        </a:rPr>
                        <a:t>25</a:t>
                      </a:r>
                      <a:endParaRPr lang="th-TH" sz="1450" dirty="0">
                        <a:latin typeface="+mn-lt"/>
                      </a:endParaRPr>
                    </a:p>
                  </a:txBody>
                  <a:tcPr marL="84406" marR="84406">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50" dirty="0" smtClean="0">
                          <a:latin typeface="+mn-lt"/>
                        </a:rPr>
                        <a:t>11 supervisors </a:t>
                      </a:r>
                      <a:br>
                        <a:rPr lang="en-US" sz="1450" dirty="0" smtClean="0">
                          <a:latin typeface="+mn-lt"/>
                        </a:rPr>
                      </a:br>
                      <a:r>
                        <a:rPr lang="en-US" sz="1450" dirty="0" smtClean="0">
                          <a:latin typeface="+mn-lt"/>
                        </a:rPr>
                        <a:t>(22 PhD students)</a:t>
                      </a:r>
                      <a:endParaRPr lang="th-TH" sz="1450" dirty="0">
                        <a:latin typeface="+mn-lt"/>
                      </a:endParaRPr>
                    </a:p>
                  </a:txBody>
                  <a:tcPr marL="84406" marR="84406">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50" dirty="0" smtClean="0">
                          <a:latin typeface="+mn-lt"/>
                        </a:rPr>
                        <a:t>2. Researcher Links </a:t>
                      </a: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accent6">
                        <a:lumMod val="20000"/>
                        <a:lumOff val="80000"/>
                      </a:schemeClr>
                    </a:solidFill>
                  </a:tcPr>
                </a:tc>
                <a:tc rowSpan="2">
                  <a:txBody>
                    <a:bodyPr/>
                    <a:lstStyle/>
                    <a:p>
                      <a:pPr algn="ctr"/>
                      <a:endParaRPr lang="en-US" sz="1450" dirty="0" smtClean="0">
                        <a:latin typeface="+mn-lt"/>
                      </a:endParaRPr>
                    </a:p>
                    <a:p>
                      <a:pPr algn="ctr"/>
                      <a:r>
                        <a:rPr lang="en-US" sz="1450" dirty="0" smtClean="0">
                          <a:latin typeface="+mn-lt"/>
                        </a:rPr>
                        <a:t>16</a:t>
                      </a:r>
                      <a:endParaRPr lang="th-TH" sz="1450" dirty="0">
                        <a:latin typeface="+mn-lt"/>
                      </a:endParaRP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rowSpan="2">
                  <a:txBody>
                    <a:bodyPr/>
                    <a:lstStyle/>
                    <a:p>
                      <a:pPr algn="ctr"/>
                      <a:endParaRPr lang="en-US" sz="1450" dirty="0" smtClean="0">
                        <a:latin typeface="+mn-lt"/>
                      </a:endParaRPr>
                    </a:p>
                    <a:p>
                      <a:pPr algn="ctr"/>
                      <a:r>
                        <a:rPr lang="en-US" sz="1450" dirty="0" smtClean="0">
                          <a:latin typeface="+mn-lt"/>
                        </a:rPr>
                        <a:t>5 workshops </a:t>
                      </a:r>
                      <a:br>
                        <a:rPr lang="en-US" sz="1450" dirty="0" smtClean="0">
                          <a:latin typeface="+mn-lt"/>
                        </a:rPr>
                      </a:br>
                      <a:r>
                        <a:rPr lang="en-US" sz="1450" dirty="0" smtClean="0">
                          <a:latin typeface="+mn-lt"/>
                        </a:rPr>
                        <a:t>(400 researchers)</a:t>
                      </a:r>
                      <a:endParaRPr lang="th-TH" sz="1450" dirty="0">
                        <a:latin typeface="+mn-lt"/>
                      </a:endParaRPr>
                    </a:p>
                  </a:txBody>
                  <a:tcPr marL="84406" marR="84406">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408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50" dirty="0" smtClean="0">
                          <a:latin typeface="+mn-lt"/>
                        </a:rPr>
                        <a:t>2.1</a:t>
                      </a:r>
                      <a:r>
                        <a:rPr lang="en-US" sz="1450" baseline="0" dirty="0" smtClean="0">
                          <a:latin typeface="+mn-lt"/>
                        </a:rPr>
                        <a:t> </a:t>
                      </a:r>
                      <a:r>
                        <a:rPr lang="en-US" sz="1450" dirty="0" smtClean="0">
                          <a:latin typeface="+mn-lt"/>
                        </a:rPr>
                        <a:t>Workshop Grants</a:t>
                      </a:r>
                      <a:endParaRPr lang="th-TH" sz="1450" dirty="0" smtClean="0">
                        <a:latin typeface="+mn-lt"/>
                      </a:endParaRPr>
                    </a:p>
                  </a:txBody>
                  <a:tcPr marL="84406" marR="84406">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6">
                        <a:lumMod val="20000"/>
                        <a:lumOff val="80000"/>
                      </a:schemeClr>
                    </a:solidFill>
                  </a:tcPr>
                </a:tc>
                <a:tc vMerge="1">
                  <a:txBody>
                    <a:bodyPr/>
                    <a:lstStyle/>
                    <a:p>
                      <a:pPr algn="ctr"/>
                      <a:endParaRPr lang="th-TH" sz="1450" dirty="0">
                        <a:latin typeface="+mn-lt"/>
                      </a:endParaRPr>
                    </a:p>
                  </a:txBody>
                  <a:tcPr marL="84406" marR="84406">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vMerge="1">
                  <a:txBody>
                    <a:bodyPr/>
                    <a:lstStyle/>
                    <a:p>
                      <a:pPr algn="ctr"/>
                      <a:endParaRPr lang="th-TH" sz="1450" dirty="0">
                        <a:latin typeface="+mn-lt"/>
                      </a:endParaRPr>
                    </a:p>
                  </a:txBody>
                  <a:tcPr marL="84406" marR="84406">
                    <a:lnT w="12700" cap="flat" cmpd="sng" algn="ctr">
                      <a:no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496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50" dirty="0" smtClean="0">
                          <a:latin typeface="+mn-lt"/>
                        </a:rPr>
                        <a:t>2.2 Travel Grants</a:t>
                      </a:r>
                      <a:endParaRPr lang="th-TH" sz="1450" dirty="0" smtClean="0">
                        <a:latin typeface="+mn-lt"/>
                      </a:endParaRPr>
                    </a:p>
                  </a:txBody>
                  <a:tcPr marL="84406" marR="84406">
                    <a:lnT w="12700" cap="flat" cmpd="sng" algn="ctr">
                      <a:solidFill>
                        <a:schemeClr val="tx1"/>
                      </a:solidFill>
                      <a:prstDash val="sysDash"/>
                      <a:round/>
                      <a:headEnd type="none" w="med" len="med"/>
                      <a:tailEnd type="none" w="med" len="med"/>
                    </a:lnT>
                    <a:solidFill>
                      <a:schemeClr val="accent6">
                        <a:lumMod val="20000"/>
                        <a:lumOff val="80000"/>
                      </a:schemeClr>
                    </a:solidFill>
                  </a:tcPr>
                </a:tc>
                <a:tc>
                  <a:txBody>
                    <a:bodyPr/>
                    <a:lstStyle/>
                    <a:p>
                      <a:pPr algn="ctr"/>
                      <a:r>
                        <a:rPr lang="en-US" sz="1450" dirty="0" smtClean="0">
                          <a:latin typeface="+mn-lt"/>
                        </a:rPr>
                        <a:t>22</a:t>
                      </a:r>
                      <a:endParaRPr lang="th-TH" sz="1450" dirty="0">
                        <a:latin typeface="+mn-lt"/>
                      </a:endParaRPr>
                    </a:p>
                  </a:txBody>
                  <a:tcPr marL="84406" marR="84406">
                    <a:lnT w="12700" cap="flat" cmpd="sng" algn="ctr">
                      <a:solidFill>
                        <a:schemeClr val="tx1"/>
                      </a:solidFill>
                      <a:prstDash val="sysDash"/>
                      <a:round/>
                      <a:headEnd type="none" w="med" len="med"/>
                      <a:tailEnd type="none" w="med" len="med"/>
                    </a:lnT>
                  </a:tcPr>
                </a:tc>
                <a:tc>
                  <a:txBody>
                    <a:bodyPr/>
                    <a:lstStyle/>
                    <a:p>
                      <a:pPr algn="ctr"/>
                      <a:r>
                        <a:rPr lang="en-US" sz="1450" dirty="0" smtClean="0">
                          <a:latin typeface="+mn-lt"/>
                        </a:rPr>
                        <a:t>19</a:t>
                      </a:r>
                      <a:endParaRPr lang="th-TH" sz="1450" dirty="0">
                        <a:latin typeface="+mn-lt"/>
                      </a:endParaRPr>
                    </a:p>
                  </a:txBody>
                  <a:tcPr marL="84406" marR="84406">
                    <a:lnT w="12700" cap="flat" cmpd="sng" algn="ctr">
                      <a:solidFill>
                        <a:schemeClr val="tx1"/>
                      </a:solidFill>
                      <a:prstDash val="sysDash"/>
                      <a:round/>
                      <a:headEnd type="none" w="med" len="med"/>
                      <a:tailEnd type="none" w="med" len="med"/>
                    </a:lnT>
                  </a:tcPr>
                </a:tc>
              </a:tr>
              <a:tr h="370840">
                <a:tc>
                  <a:txBody>
                    <a:bodyPr/>
                    <a:lstStyle/>
                    <a:p>
                      <a:r>
                        <a:rPr lang="en-US" sz="1450" dirty="0" smtClean="0">
                          <a:latin typeface="+mn-lt"/>
                        </a:rPr>
                        <a:t>3. Professional</a:t>
                      </a:r>
                      <a:r>
                        <a:rPr lang="en-US" sz="1450" baseline="0" dirty="0" smtClean="0">
                          <a:latin typeface="+mn-lt"/>
                        </a:rPr>
                        <a:t> Development</a:t>
                      </a:r>
                      <a:endParaRPr lang="th-TH" sz="1450" dirty="0">
                        <a:latin typeface="+mn-lt"/>
                      </a:endParaRPr>
                    </a:p>
                  </a:txBody>
                  <a:tcPr marL="84406" marR="84406">
                    <a:lnB w="12700" cmpd="sng">
                      <a:noFill/>
                    </a:lnB>
                    <a:solidFill>
                      <a:schemeClr val="accent6">
                        <a:lumMod val="20000"/>
                        <a:lumOff val="80000"/>
                      </a:schemeClr>
                    </a:solidFill>
                  </a:tcPr>
                </a:tc>
                <a:tc rowSpan="2">
                  <a:txBody>
                    <a:bodyPr/>
                    <a:lstStyle/>
                    <a:p>
                      <a:pPr algn="ctr"/>
                      <a:endParaRPr lang="en-US" sz="1450" dirty="0" smtClean="0">
                        <a:latin typeface="+mn-lt"/>
                      </a:endParaRPr>
                    </a:p>
                    <a:p>
                      <a:pPr algn="ctr"/>
                      <a:r>
                        <a:rPr lang="en-US" sz="1450" dirty="0" smtClean="0">
                          <a:latin typeface="+mn-lt"/>
                        </a:rPr>
                        <a:t>134</a:t>
                      </a:r>
                      <a:endParaRPr lang="th-TH" sz="1450" dirty="0">
                        <a:latin typeface="+mn-lt"/>
                      </a:endParaRPr>
                    </a:p>
                  </a:txBody>
                  <a:tcPr marL="84406" marR="84406">
                    <a:lnB w="12700" cap="flat" cmpd="sng" algn="ctr">
                      <a:solidFill>
                        <a:schemeClr val="tx1"/>
                      </a:solidFill>
                      <a:prstDash val="sysDash"/>
                      <a:round/>
                      <a:headEnd type="none" w="med" len="med"/>
                      <a:tailEnd type="none" w="med" len="med"/>
                    </a:lnB>
                  </a:tcPr>
                </a:tc>
                <a:tc rowSpan="2">
                  <a:txBody>
                    <a:bodyPr/>
                    <a:lstStyle/>
                    <a:p>
                      <a:pPr algn="ctr"/>
                      <a:endParaRPr lang="en-US" sz="1450" dirty="0" smtClean="0">
                        <a:latin typeface="+mn-lt"/>
                      </a:endParaRPr>
                    </a:p>
                    <a:p>
                      <a:pPr algn="ctr"/>
                      <a:r>
                        <a:rPr lang="en-US" sz="1450" dirty="0" smtClean="0">
                          <a:latin typeface="+mn-lt"/>
                        </a:rPr>
                        <a:t>20</a:t>
                      </a:r>
                      <a:endParaRPr lang="th-TH" sz="1450" dirty="0">
                        <a:latin typeface="+mn-lt"/>
                      </a:endParaRPr>
                    </a:p>
                  </a:txBody>
                  <a:tcPr marL="84406" marR="84406">
                    <a:lnB w="12700" cap="flat" cmpd="sng" algn="ctr">
                      <a:solidFill>
                        <a:schemeClr val="tx1"/>
                      </a:solidFill>
                      <a:prstDash val="sysDash"/>
                      <a:round/>
                      <a:headEnd type="none" w="med" len="med"/>
                      <a:tailEnd type="none" w="med" len="med"/>
                    </a:lnB>
                  </a:tcPr>
                </a:tc>
              </a:tr>
              <a:tr h="370840">
                <a:tc>
                  <a:txBody>
                    <a:bodyPr/>
                    <a:lstStyle/>
                    <a:p>
                      <a:r>
                        <a:rPr lang="en-US" sz="1450" dirty="0" smtClean="0">
                          <a:latin typeface="+mn-lt"/>
                        </a:rPr>
                        <a:t>3.1 PD for mid-career researchers </a:t>
                      </a:r>
                      <a:endParaRPr lang="th-TH" sz="1450" dirty="0">
                        <a:latin typeface="+mn-lt"/>
                      </a:endParaRPr>
                    </a:p>
                  </a:txBody>
                  <a:tcPr marL="84406" marR="84406">
                    <a:lnT w="12700" cmpd="sng">
                      <a:noFill/>
                    </a:lnT>
                    <a:lnB w="12700" cap="flat" cmpd="sng" algn="ctr">
                      <a:solidFill>
                        <a:schemeClr val="tx1"/>
                      </a:solidFill>
                      <a:prstDash val="sysDash"/>
                      <a:round/>
                      <a:headEnd type="none" w="med" len="med"/>
                      <a:tailEnd type="none" w="med" len="med"/>
                    </a:lnB>
                    <a:solidFill>
                      <a:schemeClr val="accent6">
                        <a:lumMod val="20000"/>
                        <a:lumOff val="80000"/>
                      </a:schemeClr>
                    </a:solidFill>
                  </a:tcPr>
                </a:tc>
                <a:tc vMerge="1">
                  <a:txBody>
                    <a:bodyPr/>
                    <a:lstStyle/>
                    <a:p>
                      <a:pPr algn="ctr"/>
                      <a:endParaRPr lang="th-TH" sz="1450" dirty="0">
                        <a:latin typeface="+mn-lt"/>
                      </a:endParaRPr>
                    </a:p>
                  </a:txBody>
                  <a:tcPr marL="84406" marR="84406">
                    <a:lnT w="12700" cmpd="sng">
                      <a:noFill/>
                    </a:lnT>
                    <a:lnB w="12700" cap="flat" cmpd="sng" algn="ctr">
                      <a:solidFill>
                        <a:schemeClr val="tx1"/>
                      </a:solidFill>
                      <a:prstDash val="sysDash"/>
                      <a:round/>
                      <a:headEnd type="none" w="med" len="med"/>
                      <a:tailEnd type="none" w="med" len="med"/>
                    </a:lnB>
                  </a:tcPr>
                </a:tc>
                <a:tc vMerge="1">
                  <a:txBody>
                    <a:bodyPr/>
                    <a:lstStyle/>
                    <a:p>
                      <a:pPr algn="ctr"/>
                      <a:endParaRPr lang="th-TH" sz="1450" dirty="0">
                        <a:latin typeface="+mn-lt"/>
                      </a:endParaRPr>
                    </a:p>
                  </a:txBody>
                  <a:tcPr marL="84406" marR="84406">
                    <a:lnT w="12700" cmpd="sng">
                      <a:noFill/>
                    </a:lnT>
                    <a:lnB w="12700" cap="flat" cmpd="sng" algn="ctr">
                      <a:solidFill>
                        <a:schemeClr val="tx1"/>
                      </a:solidFill>
                      <a:prstDash val="sysDash"/>
                      <a:round/>
                      <a:headEnd type="none" w="med" len="med"/>
                      <a:tailEnd type="none" w="med" len="med"/>
                    </a:lnB>
                  </a:tcPr>
                </a:tc>
              </a:tr>
              <a:tr h="370840">
                <a:tc>
                  <a:txBody>
                    <a:bodyPr/>
                    <a:lstStyle/>
                    <a:p>
                      <a:r>
                        <a:rPr lang="en-US" sz="1450" dirty="0" smtClean="0">
                          <a:latin typeface="+mn-lt"/>
                        </a:rPr>
                        <a:t>3.2 PD for project officers</a:t>
                      </a:r>
                      <a:endParaRPr lang="th-TH" sz="1450" dirty="0">
                        <a:latin typeface="+mn-lt"/>
                      </a:endParaRPr>
                    </a:p>
                  </a:txBody>
                  <a:tcPr marL="84406" marR="84406">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accent6">
                        <a:lumMod val="20000"/>
                        <a:lumOff val="80000"/>
                      </a:schemeClr>
                    </a:solidFill>
                  </a:tcPr>
                </a:tc>
                <a:tc>
                  <a:txBody>
                    <a:bodyPr/>
                    <a:lstStyle/>
                    <a:p>
                      <a:pPr algn="ctr"/>
                      <a:r>
                        <a:rPr lang="en-US" sz="1450" dirty="0" smtClean="0">
                          <a:latin typeface="+mn-lt"/>
                        </a:rPr>
                        <a:t>32</a:t>
                      </a:r>
                      <a:endParaRPr lang="th-TH" sz="1450" dirty="0">
                        <a:latin typeface="+mn-lt"/>
                      </a:endParaRPr>
                    </a:p>
                  </a:txBody>
                  <a:tcPr marL="84406" marR="84406">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lang="en-US" sz="1450" dirty="0" smtClean="0">
                          <a:latin typeface="+mn-lt"/>
                        </a:rPr>
                        <a:t>15</a:t>
                      </a:r>
                      <a:endParaRPr lang="th-TH" sz="1450" dirty="0">
                        <a:latin typeface="+mn-lt"/>
                      </a:endParaRPr>
                    </a:p>
                  </a:txBody>
                  <a:tcPr marL="84406" marR="84406">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50" dirty="0" smtClean="0">
                          <a:latin typeface="+mn-lt"/>
                        </a:rPr>
                        <a:t>3.3 PD for Food Industry</a:t>
                      </a:r>
                      <a:endParaRPr lang="th-TH" sz="1450" dirty="0" smtClean="0">
                        <a:latin typeface="+mn-lt"/>
                      </a:endParaRPr>
                    </a:p>
                  </a:txBody>
                  <a:tcPr marL="84406" marR="84406">
                    <a:lnT w="12700" cap="flat" cmpd="sng" algn="ctr">
                      <a:solidFill>
                        <a:schemeClr val="tx1"/>
                      </a:solidFill>
                      <a:prstDash val="sysDash"/>
                      <a:round/>
                      <a:headEnd type="none" w="med" len="med"/>
                      <a:tailEnd type="none" w="med" len="med"/>
                    </a:lnT>
                    <a:solidFill>
                      <a:schemeClr val="accent6">
                        <a:lumMod val="20000"/>
                        <a:lumOff val="80000"/>
                      </a:schemeClr>
                    </a:solidFill>
                  </a:tcPr>
                </a:tc>
                <a:tc>
                  <a:txBody>
                    <a:bodyPr/>
                    <a:lstStyle/>
                    <a:p>
                      <a:pPr algn="ctr"/>
                      <a:r>
                        <a:rPr lang="en-US" sz="1450" dirty="0" smtClean="0">
                          <a:latin typeface="+mn-lt"/>
                        </a:rPr>
                        <a:t>11</a:t>
                      </a:r>
                      <a:endParaRPr lang="th-TH" sz="1450" dirty="0">
                        <a:latin typeface="+mn-lt"/>
                      </a:endParaRPr>
                    </a:p>
                  </a:txBody>
                  <a:tcPr marL="84406" marR="84406">
                    <a:lnT w="12700" cap="flat" cmpd="sng" algn="ctr">
                      <a:solidFill>
                        <a:schemeClr val="tx1"/>
                      </a:solidFill>
                      <a:prstDash val="sysDash"/>
                      <a:round/>
                      <a:headEnd type="none" w="med" len="med"/>
                      <a:tailEnd type="none" w="med" len="med"/>
                    </a:lnT>
                  </a:tcPr>
                </a:tc>
                <a:tc>
                  <a:txBody>
                    <a:bodyPr/>
                    <a:lstStyle/>
                    <a:p>
                      <a:pPr algn="ctr"/>
                      <a:r>
                        <a:rPr lang="en-US" sz="1450" dirty="0" smtClean="0">
                          <a:latin typeface="+mn-lt"/>
                        </a:rPr>
                        <a:t>7</a:t>
                      </a:r>
                      <a:endParaRPr lang="th-TH" sz="1450" dirty="0">
                        <a:latin typeface="+mn-lt"/>
                      </a:endParaRPr>
                    </a:p>
                  </a:txBody>
                  <a:tcPr marL="84406" marR="84406">
                    <a:lnT w="12700" cap="flat" cmpd="sng" algn="ctr">
                      <a:solidFill>
                        <a:schemeClr val="tx1"/>
                      </a:solidFill>
                      <a:prstDash val="sysDash"/>
                      <a:round/>
                      <a:headEnd type="none" w="med" len="med"/>
                      <a:tailEnd type="none" w="med" len="med"/>
                    </a:lnT>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50" dirty="0" smtClean="0">
                          <a:latin typeface="+mn-lt"/>
                        </a:rPr>
                        <a:t>4. Researcher Connect</a:t>
                      </a:r>
                      <a:endParaRPr lang="th-TH" sz="1450" dirty="0" smtClean="0">
                        <a:latin typeface="+mn-lt"/>
                      </a:endParaRPr>
                    </a:p>
                  </a:txBody>
                  <a:tcPr marL="84406" marR="84406">
                    <a:solidFill>
                      <a:schemeClr val="accent6">
                        <a:lumMod val="20000"/>
                        <a:lumOff val="80000"/>
                      </a:schemeClr>
                    </a:solidFill>
                  </a:tcPr>
                </a:tc>
                <a:tc>
                  <a:txBody>
                    <a:bodyPr/>
                    <a:lstStyle/>
                    <a:p>
                      <a:pPr algn="ctr"/>
                      <a:r>
                        <a:rPr lang="en-US" sz="1450" dirty="0" smtClean="0">
                          <a:latin typeface="+mn-lt"/>
                        </a:rPr>
                        <a:t>194</a:t>
                      </a:r>
                      <a:endParaRPr lang="th-TH" sz="1450" dirty="0">
                        <a:latin typeface="+mn-lt"/>
                      </a:endParaRPr>
                    </a:p>
                  </a:txBody>
                  <a:tcPr marL="84406" marR="84406" anchor="ctr"/>
                </a:tc>
                <a:tc>
                  <a:txBody>
                    <a:bodyPr/>
                    <a:lstStyle/>
                    <a:p>
                      <a:pPr algn="ctr"/>
                      <a:r>
                        <a:rPr lang="en-US" sz="1450" dirty="0" smtClean="0">
                          <a:latin typeface="+mn-lt"/>
                        </a:rPr>
                        <a:t>194</a:t>
                      </a:r>
                      <a:endParaRPr lang="th-TH" sz="1450" dirty="0">
                        <a:latin typeface="+mn-lt"/>
                      </a:endParaRPr>
                    </a:p>
                  </a:txBody>
                  <a:tcPr marL="84406" marR="84406" anchor="ctr"/>
                </a:tc>
              </a:tr>
              <a:tr h="370840">
                <a:tc>
                  <a:txBody>
                    <a:bodyPr/>
                    <a:lstStyle/>
                    <a:p>
                      <a:r>
                        <a:rPr lang="en-US" sz="1450" dirty="0" smtClean="0">
                          <a:latin typeface="+mn-lt"/>
                        </a:rPr>
                        <a:t>5. Leaders</a:t>
                      </a:r>
                      <a:r>
                        <a:rPr lang="en-US" sz="1450" baseline="0" dirty="0" smtClean="0">
                          <a:latin typeface="+mn-lt"/>
                        </a:rPr>
                        <a:t> in Innovation Fellowships</a:t>
                      </a:r>
                      <a:r>
                        <a:rPr lang="en-US" sz="1450" dirty="0" smtClean="0">
                          <a:latin typeface="+mn-lt"/>
                        </a:rPr>
                        <a:t> </a:t>
                      </a:r>
                      <a:endParaRPr lang="th-TH" sz="1450" dirty="0">
                        <a:latin typeface="+mn-lt"/>
                      </a:endParaRPr>
                    </a:p>
                  </a:txBody>
                  <a:tcPr marL="84406" marR="84406">
                    <a:solidFill>
                      <a:schemeClr val="accent6">
                        <a:lumMod val="20000"/>
                        <a:lumOff val="80000"/>
                      </a:schemeClr>
                    </a:solidFill>
                  </a:tcPr>
                </a:tc>
                <a:tc>
                  <a:txBody>
                    <a:bodyPr/>
                    <a:lstStyle/>
                    <a:p>
                      <a:pPr algn="ctr"/>
                      <a:r>
                        <a:rPr lang="en-US" sz="1450" dirty="0" smtClean="0">
                          <a:latin typeface="+mn-lt"/>
                        </a:rPr>
                        <a:t>22</a:t>
                      </a:r>
                      <a:endParaRPr lang="th-TH" sz="1450" dirty="0">
                        <a:latin typeface="+mn-lt"/>
                      </a:endParaRPr>
                    </a:p>
                  </a:txBody>
                  <a:tcPr marL="84406" marR="84406" anchor="ctr"/>
                </a:tc>
                <a:tc>
                  <a:txBody>
                    <a:bodyPr/>
                    <a:lstStyle/>
                    <a:p>
                      <a:pPr algn="ctr"/>
                      <a:r>
                        <a:rPr lang="en-US" sz="1450" dirty="0" smtClean="0">
                          <a:latin typeface="+mn-lt"/>
                        </a:rPr>
                        <a:t>15</a:t>
                      </a:r>
                      <a:endParaRPr lang="th-TH" sz="1450" dirty="0">
                        <a:latin typeface="+mn-lt"/>
                      </a:endParaRPr>
                    </a:p>
                  </a:txBody>
                  <a:tcPr marL="84406" marR="84406" anchor="ctr"/>
                </a:tc>
              </a:tr>
              <a:tr h="461584">
                <a:tc>
                  <a:txBody>
                    <a:bodyPr/>
                    <a:lstStyle/>
                    <a:p>
                      <a:pPr algn="ctr"/>
                      <a:r>
                        <a:rPr lang="en-US" sz="1450" b="1" dirty="0" smtClean="0">
                          <a:solidFill>
                            <a:schemeClr val="accent6">
                              <a:lumMod val="60000"/>
                              <a:lumOff val="40000"/>
                            </a:schemeClr>
                          </a:solidFill>
                          <a:latin typeface="+mn-lt"/>
                        </a:rPr>
                        <a:t>TOTAL</a:t>
                      </a:r>
                      <a:endParaRPr lang="th-TH" sz="1450" b="1" dirty="0">
                        <a:solidFill>
                          <a:schemeClr val="accent6">
                            <a:lumMod val="60000"/>
                            <a:lumOff val="40000"/>
                          </a:schemeClr>
                        </a:solidFill>
                        <a:latin typeface="+mn-lt"/>
                      </a:endParaRPr>
                    </a:p>
                  </a:txBody>
                  <a:tcPr marL="84406" marR="84406" anchor="ctr">
                    <a:noFill/>
                  </a:tcPr>
                </a:tc>
                <a:tc>
                  <a:txBody>
                    <a:bodyPr/>
                    <a:lstStyle/>
                    <a:p>
                      <a:pPr algn="ctr"/>
                      <a:endParaRPr lang="th-TH" sz="1450" b="1" dirty="0">
                        <a:solidFill>
                          <a:schemeClr val="accent6">
                            <a:lumMod val="60000"/>
                            <a:lumOff val="40000"/>
                          </a:schemeClr>
                        </a:solidFill>
                        <a:latin typeface="+mn-lt"/>
                      </a:endParaRPr>
                    </a:p>
                  </a:txBody>
                  <a:tcPr marL="84406" marR="84406" anchor="ctr"/>
                </a:tc>
                <a:tc>
                  <a:txBody>
                    <a:bodyPr/>
                    <a:lstStyle/>
                    <a:p>
                      <a:pPr algn="ctr"/>
                      <a:r>
                        <a:rPr lang="en-US" sz="1450" b="1" u="dbl" baseline="0" dirty="0" smtClean="0">
                          <a:solidFill>
                            <a:schemeClr val="accent6">
                              <a:lumMod val="60000"/>
                              <a:lumOff val="40000"/>
                            </a:schemeClr>
                          </a:solidFill>
                          <a:latin typeface="+mn-lt"/>
                        </a:rPr>
                        <a:t>732</a:t>
                      </a:r>
                      <a:endParaRPr lang="th-TH" sz="1450" b="1" u="dbl" baseline="0" dirty="0">
                        <a:solidFill>
                          <a:schemeClr val="accent6">
                            <a:lumMod val="60000"/>
                            <a:lumOff val="40000"/>
                          </a:schemeClr>
                        </a:solidFill>
                        <a:latin typeface="+mn-lt"/>
                      </a:endParaRPr>
                    </a:p>
                  </a:txBody>
                  <a:tcPr marL="84406" marR="84406" anchor="ctr"/>
                </a:tc>
              </a:tr>
            </a:tbl>
          </a:graphicData>
        </a:graphic>
      </p:graphicFrame>
      <p:sp>
        <p:nvSpPr>
          <p:cNvPr id="6" name="Text Box 4"/>
          <p:cNvSpPr txBox="1">
            <a:spLocks noChangeArrowheads="1"/>
          </p:cNvSpPr>
          <p:nvPr/>
        </p:nvSpPr>
        <p:spPr bwMode="auto">
          <a:xfrm>
            <a:off x="304800" y="46037"/>
            <a:ext cx="850802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2800" b="1" dirty="0" smtClean="0">
                <a:solidFill>
                  <a:srgbClr val="002E6C"/>
                </a:solidFill>
              </a:rPr>
              <a:t>Number of Applications 2014/15</a:t>
            </a:r>
            <a:endParaRPr lang="en-GB" altLang="en-US" sz="2800" b="1" dirty="0">
              <a:solidFill>
                <a:srgbClr val="002E6C"/>
              </a:solidFill>
            </a:endParaRPr>
          </a:p>
        </p:txBody>
      </p:sp>
    </p:spTree>
    <p:extLst>
      <p:ext uri="{BB962C8B-B14F-4D97-AF65-F5344CB8AC3E}">
        <p14:creationId xmlns:p14="http://schemas.microsoft.com/office/powerpoint/2010/main" val="2025964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Rolls Royce turbines"/>
          <p:cNvPicPr>
            <a:picLocks noChangeAspect="1" noChangeArrowheads="1"/>
          </p:cNvPicPr>
          <p:nvPr/>
        </p:nvPicPr>
        <p:blipFill>
          <a:blip r:embed="rId2">
            <a:extLst>
              <a:ext uri="{28A0092B-C50C-407E-A947-70E740481C1C}">
                <a14:useLocalDpi xmlns:a14="http://schemas.microsoft.com/office/drawing/2010/main" val="0"/>
              </a:ext>
            </a:extLst>
          </a:blip>
          <a:srcRect l="1512" b="3798"/>
          <a:stretch>
            <a:fillRect/>
          </a:stretch>
        </p:blipFill>
        <p:spPr bwMode="auto">
          <a:xfrm>
            <a:off x="4321420" y="4754563"/>
            <a:ext cx="1919654"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 descr="old document"/>
          <p:cNvPicPr>
            <a:picLocks noChangeAspect="1" noChangeArrowheads="1"/>
          </p:cNvPicPr>
          <p:nvPr/>
        </p:nvPicPr>
        <p:blipFill>
          <a:blip r:embed="rId3">
            <a:extLst>
              <a:ext uri="{28A0092B-C50C-407E-A947-70E740481C1C}">
                <a14:useLocalDpi xmlns:a14="http://schemas.microsoft.com/office/drawing/2010/main" val="0"/>
              </a:ext>
            </a:extLst>
          </a:blip>
          <a:srcRect l="8946"/>
          <a:stretch>
            <a:fillRect/>
          </a:stretch>
        </p:blipFill>
        <p:spPr bwMode="auto">
          <a:xfrm>
            <a:off x="6362714" y="4754563"/>
            <a:ext cx="2360735"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descr="rhodococcus"/>
          <p:cNvPicPr>
            <a:picLocks noChangeAspect="1" noChangeArrowheads="1"/>
          </p:cNvPicPr>
          <p:nvPr/>
        </p:nvPicPr>
        <p:blipFill>
          <a:blip r:embed="rId4">
            <a:extLst>
              <a:ext uri="{28A0092B-C50C-407E-A947-70E740481C1C}">
                <a14:useLocalDpi xmlns:a14="http://schemas.microsoft.com/office/drawing/2010/main" val="0"/>
              </a:ext>
            </a:extLst>
          </a:blip>
          <a:srcRect l="30095"/>
          <a:stretch>
            <a:fillRect/>
          </a:stretch>
        </p:blipFill>
        <p:spPr bwMode="auto">
          <a:xfrm>
            <a:off x="2700709" y="4754590"/>
            <a:ext cx="1560634"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4"/>
          <p:cNvSpPr txBox="1">
            <a:spLocks noChangeArrowheads="1"/>
          </p:cNvSpPr>
          <p:nvPr/>
        </p:nvSpPr>
        <p:spPr bwMode="auto">
          <a:xfrm>
            <a:off x="357561" y="-26988"/>
            <a:ext cx="668801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3200" b="1" dirty="0">
                <a:solidFill>
                  <a:srgbClr val="660066"/>
                </a:solidFill>
              </a:rPr>
              <a:t>The Vision </a:t>
            </a:r>
          </a:p>
        </p:txBody>
      </p:sp>
      <p:sp>
        <p:nvSpPr>
          <p:cNvPr id="3078" name="Text Box 12"/>
          <p:cNvSpPr txBox="1">
            <a:spLocks noChangeArrowheads="1"/>
          </p:cNvSpPr>
          <p:nvPr/>
        </p:nvSpPr>
        <p:spPr bwMode="auto">
          <a:xfrm>
            <a:off x="769333" y="1695463"/>
            <a:ext cx="7605346"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2000" dirty="0">
                <a:solidFill>
                  <a:srgbClr val="000000"/>
                </a:solidFill>
              </a:rPr>
              <a:t>The UK will use its strength in research and innovation to </a:t>
            </a:r>
            <a:r>
              <a:rPr lang="en-GB" altLang="en-US" sz="2000" b="1" dirty="0">
                <a:solidFill>
                  <a:srgbClr val="000000"/>
                </a:solidFill>
              </a:rPr>
              <a:t>promote the economic development and social welfare of partner countries</a:t>
            </a:r>
            <a:r>
              <a:rPr lang="en-GB" altLang="en-US" sz="2000" dirty="0">
                <a:solidFill>
                  <a:srgbClr val="000000"/>
                </a:solidFill>
              </a:rPr>
              <a:t>.  By working together on bi-lateral and multi-lateral programmes with a research and innovation focus, the UK will </a:t>
            </a:r>
            <a:r>
              <a:rPr lang="en-GB" altLang="en-US" sz="2000" b="1" dirty="0">
                <a:solidFill>
                  <a:srgbClr val="000000"/>
                </a:solidFill>
              </a:rPr>
              <a:t>build strong, sustainable, systemic relationships</a:t>
            </a:r>
            <a:r>
              <a:rPr lang="en-GB" altLang="en-US" sz="2000" dirty="0">
                <a:solidFill>
                  <a:srgbClr val="000000"/>
                </a:solidFill>
              </a:rPr>
              <a:t> with partner countries.  This will support the continued excellence of the UK research base and innovation ecosystem and </a:t>
            </a:r>
            <a:r>
              <a:rPr lang="en-GB" altLang="en-US" sz="2000" dirty="0" smtClean="0">
                <a:solidFill>
                  <a:srgbClr val="000000"/>
                </a:solidFill>
              </a:rPr>
              <a:t>will unlock </a:t>
            </a:r>
            <a:r>
              <a:rPr lang="en-GB" altLang="en-US" sz="2000" dirty="0">
                <a:solidFill>
                  <a:srgbClr val="000000"/>
                </a:solidFill>
              </a:rPr>
              <a:t>opportunities for wider collaboration and trade.</a:t>
            </a:r>
          </a:p>
        </p:txBody>
      </p:sp>
      <p:pic>
        <p:nvPicPr>
          <p:cNvPr id="3079" name="Picture 16" descr="File:Researcher looks through microscope (1).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3274" y="4764088"/>
            <a:ext cx="1661746"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142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th-TH" dirty="0"/>
          </a:p>
        </p:txBody>
      </p:sp>
      <p:sp>
        <p:nvSpPr>
          <p:cNvPr id="4" name="Text Box 4"/>
          <p:cNvSpPr txBox="1">
            <a:spLocks noChangeArrowheads="1"/>
          </p:cNvSpPr>
          <p:nvPr/>
        </p:nvSpPr>
        <p:spPr bwMode="auto">
          <a:xfrm>
            <a:off x="383939" y="17"/>
            <a:ext cx="678033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a:defRPr sz="2800">
                <a:solidFill>
                  <a:schemeClr val="tx1"/>
                </a:solidFill>
                <a:latin typeface="Arial" pitchFamily="34" charset="0"/>
                <a:ea typeface="MS PGothic" pitchFamily="34" charset="-128"/>
              </a:defRPr>
            </a:lvl1pPr>
            <a:lvl2pPr marL="742950" indent="-285750" defTabSz="957263">
              <a:defRPr sz="2800">
                <a:solidFill>
                  <a:schemeClr val="tx1"/>
                </a:solidFill>
                <a:latin typeface="Arial" pitchFamily="34" charset="0"/>
                <a:ea typeface="MS PGothic" pitchFamily="34" charset="-128"/>
              </a:defRPr>
            </a:lvl2pPr>
            <a:lvl3pPr marL="1143000" indent="-228600" defTabSz="957263">
              <a:defRPr sz="2800">
                <a:solidFill>
                  <a:schemeClr val="tx1"/>
                </a:solidFill>
                <a:latin typeface="Arial" pitchFamily="34" charset="0"/>
                <a:ea typeface="MS PGothic" pitchFamily="34" charset="-128"/>
              </a:defRPr>
            </a:lvl3pPr>
            <a:lvl4pPr marL="1600200" indent="-228600" defTabSz="957263">
              <a:defRPr sz="2800">
                <a:solidFill>
                  <a:schemeClr val="tx1"/>
                </a:solidFill>
                <a:latin typeface="Arial" pitchFamily="34" charset="0"/>
                <a:ea typeface="MS PGothic" pitchFamily="34" charset="-128"/>
              </a:defRPr>
            </a:lvl4pPr>
            <a:lvl5pPr marL="2057400" indent="-228600" defTabSz="957263">
              <a:defRPr sz="2800">
                <a:solidFill>
                  <a:schemeClr val="tx1"/>
                </a:solidFill>
                <a:latin typeface="Arial" pitchFamily="34" charset="0"/>
                <a:ea typeface="MS PGothic" pitchFamily="34" charset="-128"/>
              </a:defRPr>
            </a:lvl5pPr>
            <a:lvl6pPr marL="25146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9pPr>
          </a:lstStyle>
          <a:p>
            <a:pPr fontAlgn="base">
              <a:spcBef>
                <a:spcPct val="50000"/>
              </a:spcBef>
              <a:spcAft>
                <a:spcPct val="0"/>
              </a:spcAft>
            </a:pPr>
            <a:r>
              <a:rPr lang="en-GB" altLang="th-TH" sz="3200" b="1" dirty="0" smtClean="0">
                <a:solidFill>
                  <a:srgbClr val="660066"/>
                </a:solidFill>
              </a:rPr>
              <a:t>All About Newton</a:t>
            </a:r>
            <a:endParaRPr lang="en-GB" altLang="th-TH" sz="3200" b="1" dirty="0">
              <a:solidFill>
                <a:srgbClr val="660066"/>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600200"/>
            <a:ext cx="5562600" cy="2890249"/>
          </a:xfrm>
          <a:prstGeom prst="rect">
            <a:avLst/>
          </a:prstGeom>
        </p:spPr>
      </p:pic>
      <p:sp>
        <p:nvSpPr>
          <p:cNvPr id="6" name="TextBox 5"/>
          <p:cNvSpPr txBox="1"/>
          <p:nvPr/>
        </p:nvSpPr>
        <p:spPr>
          <a:xfrm>
            <a:off x="381000" y="914400"/>
            <a:ext cx="6172200" cy="523220"/>
          </a:xfrm>
          <a:prstGeom prst="rect">
            <a:avLst/>
          </a:prstGeom>
          <a:noFill/>
        </p:spPr>
        <p:txBody>
          <a:bodyPr wrap="square" rtlCol="0">
            <a:spAutoFit/>
          </a:bodyPr>
          <a:lstStyle/>
          <a:p>
            <a:r>
              <a:rPr lang="en-US" sz="2800" b="1" dirty="0">
                <a:solidFill>
                  <a:srgbClr val="0070C0"/>
                </a:solidFill>
              </a:rPr>
              <a:t>http://www.newtonfund.ac.uk/</a:t>
            </a:r>
            <a:endParaRPr lang="th-TH" sz="2800" b="1" dirty="0">
              <a:solidFill>
                <a:srgbClr val="0070C0"/>
              </a:solidFill>
            </a:endParaRPr>
          </a:p>
        </p:txBody>
      </p:sp>
      <p:grpSp>
        <p:nvGrpSpPr>
          <p:cNvPr id="7" name="Group 6"/>
          <p:cNvGrpSpPr/>
          <p:nvPr/>
        </p:nvGrpSpPr>
        <p:grpSpPr>
          <a:xfrm>
            <a:off x="1066800" y="4798874"/>
            <a:ext cx="7239000" cy="1754326"/>
            <a:chOff x="838200" y="4875074"/>
            <a:chExt cx="7239000" cy="1754326"/>
          </a:xfrm>
        </p:grpSpPr>
        <p:sp>
          <p:nvSpPr>
            <p:cNvPr id="9" name="TextBox 8"/>
            <p:cNvSpPr txBox="1"/>
            <p:nvPr/>
          </p:nvSpPr>
          <p:spPr>
            <a:xfrm>
              <a:off x="838200" y="4875074"/>
              <a:ext cx="3657600" cy="1754326"/>
            </a:xfrm>
            <a:prstGeom prst="rect">
              <a:avLst/>
            </a:prstGeom>
            <a:noFill/>
          </p:spPr>
          <p:txBody>
            <a:bodyPr wrap="square" numCol="1" rtlCol="0">
              <a:spAutoFit/>
            </a:bodyPr>
            <a:lstStyle/>
            <a:p>
              <a:pPr marL="285750" indent="-285750">
                <a:lnSpc>
                  <a:spcPct val="150000"/>
                </a:lnSpc>
                <a:buFont typeface="Arial" panose="020B0604020202020204" pitchFamily="34" charset="0"/>
                <a:buChar char="•"/>
              </a:pPr>
              <a:r>
                <a:rPr lang="en-US" dirty="0" smtClean="0"/>
                <a:t>About Newton Fund</a:t>
              </a:r>
            </a:p>
            <a:p>
              <a:pPr marL="285750" indent="-285750">
                <a:lnSpc>
                  <a:spcPct val="150000"/>
                </a:lnSpc>
                <a:buFont typeface="Arial" panose="020B0604020202020204" pitchFamily="34" charset="0"/>
                <a:buChar char="•"/>
              </a:pPr>
              <a:r>
                <a:rPr lang="en-US" b="1" dirty="0" smtClean="0"/>
                <a:t>How to fine UK partners</a:t>
              </a:r>
            </a:p>
            <a:p>
              <a:pPr marL="285750" indent="-285750">
                <a:lnSpc>
                  <a:spcPct val="150000"/>
                </a:lnSpc>
                <a:buFont typeface="Arial" panose="020B0604020202020204" pitchFamily="34" charset="0"/>
                <a:buChar char="•"/>
              </a:pPr>
              <a:r>
                <a:rPr lang="en-US" b="1" dirty="0" smtClean="0"/>
                <a:t>Funding Opportunity</a:t>
              </a:r>
            </a:p>
            <a:p>
              <a:pPr marL="285750" indent="-285750">
                <a:lnSpc>
                  <a:spcPct val="150000"/>
                </a:lnSpc>
                <a:buFont typeface="Arial" panose="020B0604020202020204" pitchFamily="34" charset="0"/>
                <a:buChar char="•"/>
              </a:pPr>
              <a:r>
                <a:rPr lang="en-US" b="1" dirty="0" smtClean="0"/>
                <a:t>What is ODA</a:t>
              </a:r>
            </a:p>
          </p:txBody>
        </p:sp>
        <p:sp>
          <p:nvSpPr>
            <p:cNvPr id="8" name="TextBox 7"/>
            <p:cNvSpPr txBox="1"/>
            <p:nvPr/>
          </p:nvSpPr>
          <p:spPr>
            <a:xfrm>
              <a:off x="4419600" y="4875074"/>
              <a:ext cx="3657600" cy="1754326"/>
            </a:xfrm>
            <a:prstGeom prst="rect">
              <a:avLst/>
            </a:prstGeom>
            <a:noFill/>
          </p:spPr>
          <p:txBody>
            <a:bodyPr wrap="square" numCol="1" rtlCol="0">
              <a:spAutoFit/>
            </a:bodyPr>
            <a:lstStyle/>
            <a:p>
              <a:pPr marL="285750" indent="-285750">
                <a:lnSpc>
                  <a:spcPct val="150000"/>
                </a:lnSpc>
                <a:buFont typeface="Arial" panose="020B0604020202020204" pitchFamily="34" charset="0"/>
                <a:buChar char="•"/>
              </a:pPr>
              <a:r>
                <a:rPr lang="en-US" dirty="0" smtClean="0"/>
                <a:t>Partnering Countries</a:t>
              </a:r>
            </a:p>
            <a:p>
              <a:pPr marL="285750" indent="-285750">
                <a:lnSpc>
                  <a:spcPct val="150000"/>
                </a:lnSpc>
                <a:buFont typeface="Arial" panose="020B0604020202020204" pitchFamily="34" charset="0"/>
                <a:buChar char="•"/>
              </a:pPr>
              <a:r>
                <a:rPr lang="en-US" dirty="0" smtClean="0"/>
                <a:t>Partnering </a:t>
              </a:r>
              <a:r>
                <a:rPr lang="en-US" dirty="0" err="1" smtClean="0"/>
                <a:t>Organisations</a:t>
              </a:r>
              <a:endParaRPr lang="en-US" dirty="0" smtClean="0"/>
            </a:p>
            <a:p>
              <a:pPr marL="285750" indent="-285750">
                <a:lnSpc>
                  <a:spcPct val="150000"/>
                </a:lnSpc>
                <a:buFont typeface="Arial" panose="020B0604020202020204" pitchFamily="34" charset="0"/>
                <a:buChar char="•"/>
              </a:pPr>
              <a:r>
                <a:rPr lang="en-US" dirty="0" smtClean="0"/>
                <a:t>Key Facts &amp; Figures</a:t>
              </a:r>
            </a:p>
            <a:p>
              <a:pPr marL="285750" indent="-285750">
                <a:lnSpc>
                  <a:spcPct val="150000"/>
                </a:lnSpc>
                <a:buFont typeface="Arial" panose="020B0604020202020204" pitchFamily="34" charset="0"/>
                <a:buChar char="•"/>
              </a:pPr>
              <a:r>
                <a:rPr lang="en-US" dirty="0" smtClean="0"/>
                <a:t>Update News : Tweets</a:t>
              </a:r>
              <a:endParaRPr lang="th-TH" dirty="0"/>
            </a:p>
          </p:txBody>
        </p:sp>
      </p:grpSp>
    </p:spTree>
    <p:extLst>
      <p:ext uri="{BB962C8B-B14F-4D97-AF65-F5344CB8AC3E}">
        <p14:creationId xmlns:p14="http://schemas.microsoft.com/office/powerpoint/2010/main" val="2811933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152400" y="1009650"/>
            <a:ext cx="8763000" cy="5619750"/>
          </a:xfrm>
        </p:spPr>
        <p:txBody>
          <a:bodyPr/>
          <a:lstStyle/>
          <a:p>
            <a:r>
              <a:rPr lang="en-US" sz="1600" b="1" dirty="0">
                <a:latin typeface="Arial" panose="020B0604020202020204" pitchFamily="34" charset="0"/>
                <a:cs typeface="Arial" panose="020B0604020202020204" pitchFamily="34" charset="0"/>
              </a:rPr>
              <a:t>Richard </a:t>
            </a:r>
            <a:r>
              <a:rPr lang="en-US" sz="1600" b="1" dirty="0" err="1">
                <a:latin typeface="Arial" panose="020B0604020202020204" pitchFamily="34" charset="0"/>
                <a:cs typeface="Arial" panose="020B0604020202020204" pitchFamily="34" charset="0"/>
              </a:rPr>
              <a:t>Syms</a:t>
            </a:r>
            <a:r>
              <a:rPr lang="en-US" sz="1600" dirty="0">
                <a:latin typeface="Arial" panose="020B0604020202020204" pitchFamily="34" charset="0"/>
                <a:cs typeface="Arial" panose="020B0604020202020204" pitchFamily="34" charset="0"/>
              </a:rPr>
              <a:t> is </a:t>
            </a:r>
            <a:r>
              <a:rPr lang="en-US" sz="1600" dirty="0">
                <a:solidFill>
                  <a:srgbClr val="0070C0"/>
                </a:solidFill>
                <a:latin typeface="Arial" panose="020B0604020202020204" pitchFamily="34" charset="0"/>
                <a:cs typeface="Arial" panose="020B0604020202020204" pitchFamily="34" charset="0"/>
              </a:rPr>
              <a:t>Professor of Microsystems Technology</a:t>
            </a:r>
            <a:r>
              <a:rPr lang="en-US" sz="1600" dirty="0">
                <a:latin typeface="Arial" panose="020B0604020202020204" pitchFamily="34" charset="0"/>
                <a:cs typeface="Arial" panose="020B0604020202020204" pitchFamily="34" charset="0"/>
              </a:rPr>
              <a:t> and Head of the Optical and Semiconductor Devices Group in the EEE </a:t>
            </a:r>
            <a:r>
              <a:rPr lang="en-US" sz="1600" dirty="0" err="1">
                <a:latin typeface="Arial" panose="020B0604020202020204" pitchFamily="34" charset="0"/>
                <a:cs typeface="Arial" panose="020B0604020202020204" pitchFamily="34" charset="0"/>
              </a:rPr>
              <a:t>Dept</a:t>
            </a:r>
            <a:r>
              <a:rPr lang="en-US" sz="1600" dirty="0">
                <a:latin typeface="Arial" panose="020B0604020202020204" pitchFamily="34" charset="0"/>
                <a:cs typeface="Arial" panose="020B0604020202020204" pitchFamily="34" charset="0"/>
              </a:rPr>
              <a:t>, Imperial College London. He has published widely on holography, guided wave optics, electromagnetics and </a:t>
            </a:r>
            <a:r>
              <a:rPr lang="en-US" sz="1600" dirty="0" err="1">
                <a:latin typeface="Arial" panose="020B0604020202020204" pitchFamily="34" charset="0"/>
                <a:cs typeface="Arial" panose="020B0604020202020204" pitchFamily="34" charset="0"/>
              </a:rPr>
              <a:t>microengineering</a:t>
            </a:r>
            <a:r>
              <a:rPr lang="en-US" sz="1600" dirty="0">
                <a:latin typeface="Arial" panose="020B0604020202020204" pitchFamily="34" charset="0"/>
                <a:cs typeface="Arial" panose="020B0604020202020204" pitchFamily="34" charset="0"/>
              </a:rPr>
              <a:t>, and has developed a wide range of </a:t>
            </a:r>
            <a:r>
              <a:rPr lang="en-US" sz="1600" dirty="0" err="1">
                <a:latin typeface="Arial" panose="020B0604020202020204" pitchFamily="34" charset="0"/>
                <a:cs typeface="Arial" panose="020B0604020202020204" pitchFamily="34" charset="0"/>
              </a:rPr>
              <a:t>microdevices</a:t>
            </a:r>
            <a:r>
              <a:rPr lang="en-US" sz="1600" dirty="0">
                <a:latin typeface="Arial" panose="020B0604020202020204" pitchFamily="34" charset="0"/>
                <a:cs typeface="Arial" panose="020B0604020202020204" pitchFamily="34" charset="0"/>
              </a:rPr>
              <a:t>, including miniature quadrupole mass spectrometers and RF probes for magnetic resonance imaging. In 2001, he co-founded the spin-out company </a:t>
            </a:r>
            <a:r>
              <a:rPr lang="en-US" sz="1600" dirty="0" err="1">
                <a:latin typeface="Arial" panose="020B0604020202020204" pitchFamily="34" charset="0"/>
                <a:cs typeface="Arial" panose="020B0604020202020204" pitchFamily="34" charset="0"/>
              </a:rPr>
              <a:t>Microsaic</a:t>
            </a:r>
            <a:r>
              <a:rPr lang="en-US" sz="1600" dirty="0">
                <a:latin typeface="Arial" panose="020B0604020202020204" pitchFamily="34" charset="0"/>
                <a:cs typeface="Arial" panose="020B0604020202020204" pitchFamily="34" charset="0"/>
              </a:rPr>
              <a:t> Systems, which manufactures the world’s only desktop electrospray mass spectrometer. He is a Fellow of the Royal Academy of Engineering, the Institute of Physics and the Institute of Electrical Engineers</a:t>
            </a:r>
            <a:r>
              <a:rPr lang="en-US" sz="1600" dirty="0" smtClean="0">
                <a:latin typeface="Arial" panose="020B0604020202020204" pitchFamily="34" charset="0"/>
                <a:cs typeface="Arial" panose="020B0604020202020204" pitchFamily="34" charset="0"/>
              </a:rPr>
              <a:t>.</a:t>
            </a:r>
          </a:p>
          <a:p>
            <a:r>
              <a:rPr lang="en-US" sz="1600" b="1" dirty="0">
                <a:solidFill>
                  <a:srgbClr val="0070C0"/>
                </a:solidFill>
                <a:latin typeface="Arial" panose="020B0604020202020204" pitchFamily="34" charset="0"/>
                <a:cs typeface="Arial" panose="020B0604020202020204" pitchFamily="34" charset="0"/>
              </a:rPr>
              <a:t>Magneto-Inductive Waves and Magnetic Resonance Imaging</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Periodic structures have long been of interest in electrical engineering, and many different arrangements of reactive elements have been devised for signal transmission and filtering. Renewed interest in periodic electrical structures was sparked by the </a:t>
            </a:r>
            <a:r>
              <a:rPr lang="en-US" sz="1600" dirty="0" err="1">
                <a:latin typeface="Arial" panose="020B0604020202020204" pitchFamily="34" charset="0"/>
                <a:cs typeface="Arial" panose="020B0604020202020204" pitchFamily="34" charset="0"/>
              </a:rPr>
              <a:t>realisation</a:t>
            </a:r>
            <a:r>
              <a:rPr lang="en-US" sz="1600" dirty="0">
                <a:latin typeface="Arial" panose="020B0604020202020204" pitchFamily="34" charset="0"/>
                <a:cs typeface="Arial" panose="020B0604020202020204" pitchFamily="34" charset="0"/>
              </a:rPr>
              <a:t> they can act as artificial media with novel properties, such as negative permittivity, permeability or refractive index. Such has been the explosion of activity that ‘metamaterials’ is now an entire field. Although many applications concentrate on exploitation of negative parameters (for example, perfect imaging and cloaking), other important engineering applications exist. In this talk, applications of a particular kind of metamaterial are described. This material supports magneto-inductive waves, which may easily be excited by </a:t>
            </a:r>
            <a:r>
              <a:rPr lang="en-US" sz="1600" dirty="0" err="1">
                <a:latin typeface="Arial" panose="020B0604020202020204" pitchFamily="34" charset="0"/>
                <a:cs typeface="Arial" panose="020B0604020202020204" pitchFamily="34" charset="0"/>
              </a:rPr>
              <a:t>precessing</a:t>
            </a:r>
            <a:r>
              <a:rPr lang="en-US" sz="1600" dirty="0">
                <a:latin typeface="Arial" panose="020B0604020202020204" pitchFamily="34" charset="0"/>
                <a:cs typeface="Arial" panose="020B0604020202020204" pitchFamily="34" charset="0"/>
              </a:rPr>
              <a:t> nuclear spins in magnetic resonance imaging. Theoretical background and experimental results are presented for passive and amplified MI waveguides. Applications in MRI are described, especially for patient protection in internal imaging. The long-term goal is </a:t>
            </a:r>
            <a:r>
              <a:rPr lang="en-US" sz="1600" b="1" dirty="0">
                <a:solidFill>
                  <a:srgbClr val="0070C0"/>
                </a:solidFill>
                <a:latin typeface="Arial" panose="020B0604020202020204" pitchFamily="34" charset="0"/>
                <a:cs typeface="Arial" panose="020B0604020202020204" pitchFamily="34" charset="0"/>
              </a:rPr>
              <a:t>early detection of cholangiocarcinoma</a:t>
            </a:r>
            <a:r>
              <a:rPr lang="en-US" sz="1600" dirty="0">
                <a:latin typeface="Arial" panose="020B0604020202020204" pitchFamily="34" charset="0"/>
                <a:cs typeface="Arial" panose="020B0604020202020204" pitchFamily="34" charset="0"/>
              </a:rPr>
              <a:t> (cancer of the biliary ductal system, which is epidemic in the Far East).</a:t>
            </a:r>
            <a:endParaRPr lang="th-TH" sz="16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530D785-C36B-41D7-8E25-A859C4CA8A10}" type="slidenum">
              <a:rPr lang="en-GB" smtClean="0">
                <a:solidFill>
                  <a:srgbClr val="000000"/>
                </a:solidFill>
              </a:rPr>
              <a:pPr>
                <a:defRPr/>
              </a:pPr>
              <a:t>21</a:t>
            </a:fld>
            <a:endParaRPr lang="en-GB">
              <a:solidFill>
                <a:srgbClr val="000000"/>
              </a:solidFill>
            </a:endParaRPr>
          </a:p>
        </p:txBody>
      </p:sp>
      <p:sp>
        <p:nvSpPr>
          <p:cNvPr id="6" name="Text Box 4"/>
          <p:cNvSpPr txBox="1">
            <a:spLocks noChangeArrowheads="1"/>
          </p:cNvSpPr>
          <p:nvPr/>
        </p:nvSpPr>
        <p:spPr bwMode="auto">
          <a:xfrm>
            <a:off x="383939" y="17"/>
            <a:ext cx="678033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a:defRPr sz="2800">
                <a:solidFill>
                  <a:schemeClr val="tx1"/>
                </a:solidFill>
                <a:latin typeface="Arial" pitchFamily="34" charset="0"/>
                <a:ea typeface="MS PGothic" pitchFamily="34" charset="-128"/>
              </a:defRPr>
            </a:lvl1pPr>
            <a:lvl2pPr marL="742950" indent="-285750" defTabSz="957263">
              <a:defRPr sz="2800">
                <a:solidFill>
                  <a:schemeClr val="tx1"/>
                </a:solidFill>
                <a:latin typeface="Arial" pitchFamily="34" charset="0"/>
                <a:ea typeface="MS PGothic" pitchFamily="34" charset="-128"/>
              </a:defRPr>
            </a:lvl2pPr>
            <a:lvl3pPr marL="1143000" indent="-228600" defTabSz="957263">
              <a:defRPr sz="2800">
                <a:solidFill>
                  <a:schemeClr val="tx1"/>
                </a:solidFill>
                <a:latin typeface="Arial" pitchFamily="34" charset="0"/>
                <a:ea typeface="MS PGothic" pitchFamily="34" charset="-128"/>
              </a:defRPr>
            </a:lvl3pPr>
            <a:lvl4pPr marL="1600200" indent="-228600" defTabSz="957263">
              <a:defRPr sz="2800">
                <a:solidFill>
                  <a:schemeClr val="tx1"/>
                </a:solidFill>
                <a:latin typeface="Arial" pitchFamily="34" charset="0"/>
                <a:ea typeface="MS PGothic" pitchFamily="34" charset="-128"/>
              </a:defRPr>
            </a:lvl4pPr>
            <a:lvl5pPr marL="2057400" indent="-228600" defTabSz="957263">
              <a:defRPr sz="2800">
                <a:solidFill>
                  <a:schemeClr val="tx1"/>
                </a:solidFill>
                <a:latin typeface="Arial" pitchFamily="34" charset="0"/>
                <a:ea typeface="MS PGothic" pitchFamily="34" charset="-128"/>
              </a:defRPr>
            </a:lvl5pPr>
            <a:lvl6pPr marL="25146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6pPr>
            <a:lvl7pPr marL="29718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7pPr>
            <a:lvl8pPr marL="34290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8pPr>
            <a:lvl9pPr marL="3886200" indent="-228600" defTabSz="957263" eaLnBrk="0" fontAlgn="base" hangingPunct="0">
              <a:spcBef>
                <a:spcPct val="0"/>
              </a:spcBef>
              <a:spcAft>
                <a:spcPct val="0"/>
              </a:spcAft>
              <a:defRPr sz="2800">
                <a:solidFill>
                  <a:schemeClr val="tx1"/>
                </a:solidFill>
                <a:latin typeface="Arial" pitchFamily="34" charset="0"/>
                <a:ea typeface="MS PGothic" pitchFamily="34" charset="-128"/>
              </a:defRPr>
            </a:lvl9pPr>
          </a:lstStyle>
          <a:p>
            <a:pPr fontAlgn="base">
              <a:spcBef>
                <a:spcPct val="50000"/>
              </a:spcBef>
              <a:spcAft>
                <a:spcPct val="0"/>
              </a:spcAft>
            </a:pPr>
            <a:r>
              <a:rPr lang="en-GB" altLang="th-TH" sz="3200" b="1" dirty="0" smtClean="0">
                <a:solidFill>
                  <a:srgbClr val="660066"/>
                </a:solidFill>
              </a:rPr>
              <a:t>Finding Partners</a:t>
            </a:r>
            <a:endParaRPr lang="en-GB" altLang="th-TH" sz="3200" b="1" dirty="0">
              <a:solidFill>
                <a:srgbClr val="660066"/>
              </a:solidFill>
            </a:endParaRPr>
          </a:p>
        </p:txBody>
      </p:sp>
    </p:spTree>
    <p:extLst>
      <p:ext uri="{BB962C8B-B14F-4D97-AF65-F5344CB8AC3E}">
        <p14:creationId xmlns:p14="http://schemas.microsoft.com/office/powerpoint/2010/main" val="3106095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597881" y="2798771"/>
            <a:ext cx="8546123" cy="1470025"/>
          </a:xfrm>
        </p:spPr>
        <p:txBody>
          <a:bodyPr/>
          <a:lstStyle/>
          <a:p>
            <a:pPr marL="2060575"/>
            <a:r>
              <a:rPr lang="en-GB" altLang="en-US" sz="4600" b="1" dirty="0" smtClean="0">
                <a:solidFill>
                  <a:schemeClr val="accent2"/>
                </a:solidFill>
              </a:rPr>
              <a:t>THANK YOU</a:t>
            </a:r>
            <a:br>
              <a:rPr lang="en-GB" altLang="en-US" sz="4600" b="1" dirty="0" smtClean="0">
                <a:solidFill>
                  <a:schemeClr val="accent2"/>
                </a:solidFill>
              </a:rPr>
            </a:br>
            <a:r>
              <a:rPr lang="en-GB" altLang="en-US" sz="4600" b="1" dirty="0" smtClean="0">
                <a:solidFill>
                  <a:schemeClr val="accent2"/>
                </a:solidFill>
              </a:rPr>
              <a:t/>
            </a:r>
            <a:br>
              <a:rPr lang="en-GB" altLang="en-US" sz="4600" b="1" dirty="0" smtClean="0">
                <a:solidFill>
                  <a:schemeClr val="accent2"/>
                </a:solidFill>
              </a:rPr>
            </a:br>
            <a:r>
              <a:rPr lang="en-GB" altLang="en-US" sz="2200" b="1" dirty="0" err="1" smtClean="0">
                <a:solidFill>
                  <a:schemeClr val="accent2"/>
                </a:solidFill>
              </a:rPr>
              <a:t>Pijarana</a:t>
            </a:r>
            <a:r>
              <a:rPr lang="en-GB" altLang="en-US" sz="2200" b="1" dirty="0" smtClean="0">
                <a:solidFill>
                  <a:schemeClr val="accent2"/>
                </a:solidFill>
              </a:rPr>
              <a:t> </a:t>
            </a:r>
            <a:r>
              <a:rPr lang="en-GB" altLang="en-US" sz="2200" b="1" dirty="0" err="1" smtClean="0">
                <a:solidFill>
                  <a:schemeClr val="accent2"/>
                </a:solidFill>
              </a:rPr>
              <a:t>Samukkan</a:t>
            </a:r>
            <a:r>
              <a:rPr lang="en-GB" altLang="en-US" sz="2200" dirty="0" smtClean="0">
                <a:solidFill>
                  <a:schemeClr val="accent2"/>
                </a:solidFill>
              </a:rPr>
              <a:t/>
            </a:r>
            <a:br>
              <a:rPr lang="en-GB" altLang="en-US" sz="2200" dirty="0" smtClean="0">
                <a:solidFill>
                  <a:schemeClr val="accent2"/>
                </a:solidFill>
              </a:rPr>
            </a:br>
            <a:r>
              <a:rPr lang="en-GB" altLang="en-US" sz="2200" dirty="0" smtClean="0">
                <a:solidFill>
                  <a:schemeClr val="accent2"/>
                </a:solidFill>
                <a:effectLst>
                  <a:outerShdw blurRad="38100" dist="38100" dir="2700000" algn="tl">
                    <a:srgbClr val="000000">
                      <a:alpha val="43137"/>
                    </a:srgbClr>
                  </a:outerShdw>
                </a:effectLst>
              </a:rPr>
              <a:t>Research and Innovation Programme Manager</a:t>
            </a:r>
            <a:br>
              <a:rPr lang="en-GB" altLang="en-US" sz="2200" dirty="0" smtClean="0">
                <a:solidFill>
                  <a:schemeClr val="accent2"/>
                </a:solidFill>
                <a:effectLst>
                  <a:outerShdw blurRad="38100" dist="38100" dir="2700000" algn="tl">
                    <a:srgbClr val="000000">
                      <a:alpha val="43137"/>
                    </a:srgbClr>
                  </a:outerShdw>
                </a:effectLst>
              </a:rPr>
            </a:br>
            <a:r>
              <a:rPr lang="en-GB" altLang="en-US" sz="2200" dirty="0" smtClean="0">
                <a:solidFill>
                  <a:schemeClr val="accent2"/>
                </a:solidFill>
                <a:effectLst>
                  <a:outerShdw blurRad="38100" dist="38100" dir="2700000" algn="tl">
                    <a:srgbClr val="000000">
                      <a:alpha val="43137"/>
                    </a:srgbClr>
                  </a:outerShdw>
                </a:effectLst>
              </a:rPr>
              <a:t>British Embassy, Bangkok</a:t>
            </a:r>
            <a:br>
              <a:rPr lang="en-GB" altLang="en-US" sz="2200" dirty="0" smtClean="0">
                <a:solidFill>
                  <a:schemeClr val="accent2"/>
                </a:solidFill>
                <a:effectLst>
                  <a:outerShdw blurRad="38100" dist="38100" dir="2700000" algn="tl">
                    <a:srgbClr val="000000">
                      <a:alpha val="43137"/>
                    </a:srgbClr>
                  </a:outerShdw>
                </a:effectLst>
              </a:rPr>
            </a:br>
            <a:r>
              <a:rPr lang="en-GB" altLang="en-US" sz="2200" dirty="0" smtClean="0">
                <a:solidFill>
                  <a:schemeClr val="accent2"/>
                </a:solidFill>
                <a:effectLst>
                  <a:outerShdw blurRad="38100" dist="38100" dir="2700000" algn="tl">
                    <a:srgbClr val="000000">
                      <a:alpha val="43137"/>
                    </a:srgbClr>
                  </a:outerShdw>
                </a:effectLst>
              </a:rPr>
              <a:t>Tel. 	  +662 305 8280</a:t>
            </a:r>
            <a:br>
              <a:rPr lang="en-GB" altLang="en-US" sz="2200" dirty="0" smtClean="0">
                <a:solidFill>
                  <a:schemeClr val="accent2"/>
                </a:solidFill>
                <a:effectLst>
                  <a:outerShdw blurRad="38100" dist="38100" dir="2700000" algn="tl">
                    <a:srgbClr val="000000">
                      <a:alpha val="43137"/>
                    </a:srgbClr>
                  </a:outerShdw>
                </a:effectLst>
              </a:rPr>
            </a:br>
            <a:r>
              <a:rPr lang="en-GB" altLang="en-US" sz="2200" dirty="0" smtClean="0">
                <a:solidFill>
                  <a:schemeClr val="accent2"/>
                </a:solidFill>
                <a:effectLst>
                  <a:outerShdw blurRad="38100" dist="38100" dir="2700000" algn="tl">
                    <a:srgbClr val="000000">
                      <a:alpha val="43137"/>
                    </a:srgbClr>
                  </a:outerShdw>
                </a:effectLst>
              </a:rPr>
              <a:t>e-mail:  pijarana.samukkan@fco.gov.uk </a:t>
            </a:r>
            <a:endParaRPr lang="en-US" altLang="en-US" sz="2200" dirty="0" smtClean="0">
              <a:solidFill>
                <a:schemeClr val="accent2"/>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991" y="3429000"/>
            <a:ext cx="1957182" cy="1659624"/>
          </a:xfrm>
          <a:prstGeom prst="rect">
            <a:avLst/>
          </a:prstGeom>
        </p:spPr>
      </p:pic>
    </p:spTree>
    <p:extLst>
      <p:ext uri="{BB962C8B-B14F-4D97-AF65-F5344CB8AC3E}">
        <p14:creationId xmlns:p14="http://schemas.microsoft.com/office/powerpoint/2010/main" val="2239729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807569" y="3905251"/>
            <a:ext cx="1230923" cy="43338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57263" fontAlgn="base">
              <a:spcBef>
                <a:spcPct val="0"/>
              </a:spcBef>
              <a:spcAft>
                <a:spcPct val="0"/>
              </a:spcAft>
            </a:pPr>
            <a:endParaRPr lang="th-TH" sz="1400" smtClean="0">
              <a:solidFill>
                <a:srgbClr val="000000"/>
              </a:solidFill>
            </a:endParaRPr>
          </a:p>
        </p:txBody>
      </p:sp>
      <p:sp>
        <p:nvSpPr>
          <p:cNvPr id="4098" name="Line 2"/>
          <p:cNvSpPr>
            <a:spLocks noChangeShapeType="1"/>
          </p:cNvSpPr>
          <p:nvPr/>
        </p:nvSpPr>
        <p:spPr bwMode="auto">
          <a:xfrm>
            <a:off x="1156189" y="5521325"/>
            <a:ext cx="6742234"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GB">
              <a:solidFill>
                <a:srgbClr val="000000"/>
              </a:solidFill>
            </a:endParaRPr>
          </a:p>
        </p:txBody>
      </p:sp>
      <p:sp>
        <p:nvSpPr>
          <p:cNvPr id="4099" name="Line 3"/>
          <p:cNvSpPr>
            <a:spLocks noChangeShapeType="1"/>
          </p:cNvSpPr>
          <p:nvPr/>
        </p:nvSpPr>
        <p:spPr bwMode="auto">
          <a:xfrm>
            <a:off x="1156189" y="4808538"/>
            <a:ext cx="6742234"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GB">
              <a:solidFill>
                <a:srgbClr val="000000"/>
              </a:solidFill>
            </a:endParaRPr>
          </a:p>
        </p:txBody>
      </p:sp>
      <p:sp>
        <p:nvSpPr>
          <p:cNvPr id="4100" name="Line 4"/>
          <p:cNvSpPr>
            <a:spLocks noChangeShapeType="1"/>
          </p:cNvSpPr>
          <p:nvPr/>
        </p:nvSpPr>
        <p:spPr bwMode="auto">
          <a:xfrm>
            <a:off x="1200157" y="4440238"/>
            <a:ext cx="6742234"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GB">
              <a:solidFill>
                <a:srgbClr val="000000"/>
              </a:solidFill>
            </a:endParaRPr>
          </a:p>
        </p:txBody>
      </p:sp>
      <p:sp>
        <p:nvSpPr>
          <p:cNvPr id="4101" name="Line 5"/>
          <p:cNvSpPr>
            <a:spLocks noChangeShapeType="1"/>
          </p:cNvSpPr>
          <p:nvPr/>
        </p:nvSpPr>
        <p:spPr bwMode="auto">
          <a:xfrm>
            <a:off x="1156189" y="3405188"/>
            <a:ext cx="6742234"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GB">
              <a:solidFill>
                <a:srgbClr val="000000"/>
              </a:solidFill>
            </a:endParaRPr>
          </a:p>
        </p:txBody>
      </p:sp>
      <p:sp>
        <p:nvSpPr>
          <p:cNvPr id="4102" name="Line 6"/>
          <p:cNvSpPr>
            <a:spLocks noChangeShapeType="1"/>
          </p:cNvSpPr>
          <p:nvPr/>
        </p:nvSpPr>
        <p:spPr bwMode="auto">
          <a:xfrm>
            <a:off x="1765789" y="1235075"/>
            <a:ext cx="6742234"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GB">
              <a:solidFill>
                <a:srgbClr val="000000"/>
              </a:solidFill>
            </a:endParaRPr>
          </a:p>
        </p:txBody>
      </p:sp>
      <p:sp>
        <p:nvSpPr>
          <p:cNvPr id="4103" name="Line 7"/>
          <p:cNvSpPr>
            <a:spLocks noChangeShapeType="1"/>
          </p:cNvSpPr>
          <p:nvPr/>
        </p:nvSpPr>
        <p:spPr bwMode="auto">
          <a:xfrm>
            <a:off x="1156189" y="1990725"/>
            <a:ext cx="6742234"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fontAlgn="base">
              <a:spcBef>
                <a:spcPct val="50000"/>
              </a:spcBef>
              <a:spcAft>
                <a:spcPct val="0"/>
              </a:spcAft>
            </a:pPr>
            <a:endParaRPr lang="en-GB">
              <a:solidFill>
                <a:srgbClr val="000000"/>
              </a:solidFill>
            </a:endParaRPr>
          </a:p>
        </p:txBody>
      </p:sp>
      <p:sp>
        <p:nvSpPr>
          <p:cNvPr id="4104" name="Rectangle 8"/>
          <p:cNvSpPr>
            <a:spLocks noChangeArrowheads="1"/>
          </p:cNvSpPr>
          <p:nvPr/>
        </p:nvSpPr>
        <p:spPr bwMode="auto">
          <a:xfrm>
            <a:off x="5955337" y="2273326"/>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0"/>
              </a:spcBef>
              <a:spcAft>
                <a:spcPct val="0"/>
              </a:spcAft>
              <a:buClrTx/>
              <a:buFontTx/>
              <a:buNone/>
            </a:pPr>
            <a:endParaRPr lang="en-US" altLang="en-US" sz="1800">
              <a:solidFill>
                <a:srgbClr val="000000"/>
              </a:solidFill>
            </a:endParaRPr>
          </a:p>
        </p:txBody>
      </p:sp>
      <p:sp>
        <p:nvSpPr>
          <p:cNvPr id="4105" name="Rectangle 9"/>
          <p:cNvSpPr>
            <a:spLocks noChangeArrowheads="1"/>
          </p:cNvSpPr>
          <p:nvPr/>
        </p:nvSpPr>
        <p:spPr bwMode="auto">
          <a:xfrm>
            <a:off x="6569320" y="2900390"/>
            <a:ext cx="464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0"/>
              </a:spcBef>
              <a:spcAft>
                <a:spcPct val="0"/>
              </a:spcAft>
              <a:buClrTx/>
              <a:buFontTx/>
              <a:buNone/>
            </a:pPr>
            <a:r>
              <a:rPr lang="en-GB" altLang="en-US" sz="1300">
                <a:solidFill>
                  <a:srgbClr val="000000"/>
                </a:solidFill>
              </a:rPr>
              <a:t> </a:t>
            </a:r>
            <a:endParaRPr lang="en-GB" altLang="en-US" sz="1800">
              <a:solidFill>
                <a:srgbClr val="000000"/>
              </a:solidFill>
            </a:endParaRPr>
          </a:p>
        </p:txBody>
      </p:sp>
      <p:sp>
        <p:nvSpPr>
          <p:cNvPr id="4106" name="Text Box 4"/>
          <p:cNvSpPr txBox="1">
            <a:spLocks noChangeArrowheads="1"/>
          </p:cNvSpPr>
          <p:nvPr/>
        </p:nvSpPr>
        <p:spPr bwMode="auto">
          <a:xfrm>
            <a:off x="383944" y="-26988"/>
            <a:ext cx="850802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3200" b="1" dirty="0">
                <a:solidFill>
                  <a:srgbClr val="660066"/>
                </a:solidFill>
              </a:rPr>
              <a:t>Our partner countries</a:t>
            </a:r>
          </a:p>
        </p:txBody>
      </p:sp>
      <p:pic>
        <p:nvPicPr>
          <p:cNvPr id="4107" name="Picture 89" descr="large-size-blank-world-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6" y="1738316"/>
            <a:ext cx="62865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Rectangle 90"/>
          <p:cNvSpPr>
            <a:spLocks noChangeArrowheads="1"/>
          </p:cNvSpPr>
          <p:nvPr/>
        </p:nvSpPr>
        <p:spPr bwMode="auto">
          <a:xfrm>
            <a:off x="2497015" y="1162077"/>
            <a:ext cx="84406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2000">
                <a:solidFill>
                  <a:srgbClr val="000000"/>
                </a:solidFill>
              </a:rPr>
              <a:t>Egypt</a:t>
            </a:r>
          </a:p>
        </p:txBody>
      </p:sp>
      <p:sp>
        <p:nvSpPr>
          <p:cNvPr id="4109" name="Rectangle 91"/>
          <p:cNvSpPr>
            <a:spLocks noChangeArrowheads="1"/>
          </p:cNvSpPr>
          <p:nvPr/>
        </p:nvSpPr>
        <p:spPr bwMode="auto">
          <a:xfrm>
            <a:off x="7763607" y="2568602"/>
            <a:ext cx="84406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2000">
                <a:solidFill>
                  <a:srgbClr val="000000"/>
                </a:solidFill>
              </a:rPr>
              <a:t>China</a:t>
            </a:r>
          </a:p>
        </p:txBody>
      </p:sp>
      <p:sp>
        <p:nvSpPr>
          <p:cNvPr id="4110" name="Rectangle 92"/>
          <p:cNvSpPr>
            <a:spLocks noChangeArrowheads="1"/>
          </p:cNvSpPr>
          <p:nvPr/>
        </p:nvSpPr>
        <p:spPr bwMode="auto">
          <a:xfrm>
            <a:off x="187583" y="3054377"/>
            <a:ext cx="1046285"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r" eaLnBrk="1" fontAlgn="base" hangingPunct="1">
              <a:spcBef>
                <a:spcPct val="50000"/>
              </a:spcBef>
              <a:spcAft>
                <a:spcPct val="0"/>
              </a:spcAft>
              <a:buClrTx/>
              <a:buFontTx/>
              <a:buNone/>
            </a:pPr>
            <a:r>
              <a:rPr lang="en-GB" altLang="en-US" sz="2000">
                <a:solidFill>
                  <a:srgbClr val="000000"/>
                </a:solidFill>
              </a:rPr>
              <a:t>Colombia</a:t>
            </a:r>
          </a:p>
        </p:txBody>
      </p:sp>
      <p:sp>
        <p:nvSpPr>
          <p:cNvPr id="4111" name="Rectangle 93"/>
          <p:cNvSpPr>
            <a:spLocks noChangeArrowheads="1"/>
          </p:cNvSpPr>
          <p:nvPr/>
        </p:nvSpPr>
        <p:spPr bwMode="auto">
          <a:xfrm>
            <a:off x="389792" y="4127527"/>
            <a:ext cx="84406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r" eaLnBrk="1" fontAlgn="base" hangingPunct="1">
              <a:spcBef>
                <a:spcPct val="50000"/>
              </a:spcBef>
              <a:spcAft>
                <a:spcPct val="0"/>
              </a:spcAft>
              <a:buClrTx/>
              <a:buFontTx/>
              <a:buNone/>
            </a:pPr>
            <a:r>
              <a:rPr lang="en-GB" altLang="en-US" sz="2000">
                <a:solidFill>
                  <a:srgbClr val="000000"/>
                </a:solidFill>
              </a:rPr>
              <a:t>Chile</a:t>
            </a:r>
          </a:p>
        </p:txBody>
      </p:sp>
      <p:sp>
        <p:nvSpPr>
          <p:cNvPr id="4112" name="Rectangle 94"/>
          <p:cNvSpPr>
            <a:spLocks noChangeArrowheads="1"/>
          </p:cNvSpPr>
          <p:nvPr/>
        </p:nvSpPr>
        <p:spPr bwMode="auto">
          <a:xfrm>
            <a:off x="3452460" y="5232427"/>
            <a:ext cx="1222131"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2000" dirty="0">
                <a:solidFill>
                  <a:srgbClr val="000000"/>
                </a:solidFill>
              </a:rPr>
              <a:t>South </a:t>
            </a:r>
            <a:r>
              <a:rPr lang="en-GB" altLang="en-US" sz="2000" dirty="0" smtClean="0">
                <a:solidFill>
                  <a:srgbClr val="000000"/>
                </a:solidFill>
              </a:rPr>
              <a:t>Africa</a:t>
            </a:r>
          </a:p>
          <a:p>
            <a:pPr algn="ctr" eaLnBrk="1" fontAlgn="base" hangingPunct="1">
              <a:spcBef>
                <a:spcPct val="50000"/>
              </a:spcBef>
              <a:spcAft>
                <a:spcPct val="0"/>
              </a:spcAft>
              <a:buClrTx/>
              <a:buFontTx/>
              <a:buNone/>
            </a:pPr>
            <a:r>
              <a:rPr lang="en-GB" altLang="en-US" sz="2000" dirty="0">
                <a:solidFill>
                  <a:srgbClr val="000000"/>
                </a:solidFill>
              </a:rPr>
              <a:t>(and sub-Saharan Africa)</a:t>
            </a:r>
          </a:p>
        </p:txBody>
      </p:sp>
      <p:sp>
        <p:nvSpPr>
          <p:cNvPr id="4113" name="Rectangle 95"/>
          <p:cNvSpPr>
            <a:spLocks noChangeArrowheads="1"/>
          </p:cNvSpPr>
          <p:nvPr/>
        </p:nvSpPr>
        <p:spPr bwMode="auto">
          <a:xfrm>
            <a:off x="7763621" y="4741890"/>
            <a:ext cx="1274885"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2000">
                <a:solidFill>
                  <a:srgbClr val="000000"/>
                </a:solidFill>
              </a:rPr>
              <a:t>Indonesia</a:t>
            </a:r>
          </a:p>
        </p:txBody>
      </p:sp>
      <p:sp>
        <p:nvSpPr>
          <p:cNvPr id="4114" name="Rectangle 96"/>
          <p:cNvSpPr>
            <a:spLocks noChangeArrowheads="1"/>
          </p:cNvSpPr>
          <p:nvPr/>
        </p:nvSpPr>
        <p:spPr bwMode="auto">
          <a:xfrm>
            <a:off x="389792" y="2517802"/>
            <a:ext cx="84406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r" eaLnBrk="1" fontAlgn="base" hangingPunct="1">
              <a:spcBef>
                <a:spcPct val="50000"/>
              </a:spcBef>
              <a:spcAft>
                <a:spcPct val="0"/>
              </a:spcAft>
              <a:buClrTx/>
              <a:buFontTx/>
              <a:buNone/>
            </a:pPr>
            <a:r>
              <a:rPr lang="en-GB" altLang="en-US" sz="2000">
                <a:solidFill>
                  <a:srgbClr val="000000"/>
                </a:solidFill>
              </a:rPr>
              <a:t>Mexico</a:t>
            </a:r>
          </a:p>
        </p:txBody>
      </p:sp>
      <p:sp>
        <p:nvSpPr>
          <p:cNvPr id="4115" name="Rectangle 97"/>
          <p:cNvSpPr>
            <a:spLocks noChangeArrowheads="1"/>
          </p:cNvSpPr>
          <p:nvPr/>
        </p:nvSpPr>
        <p:spPr bwMode="auto">
          <a:xfrm>
            <a:off x="389792" y="3590930"/>
            <a:ext cx="84406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r" eaLnBrk="1" fontAlgn="base" hangingPunct="1">
              <a:spcBef>
                <a:spcPct val="50000"/>
              </a:spcBef>
              <a:spcAft>
                <a:spcPct val="0"/>
              </a:spcAft>
              <a:buClrTx/>
              <a:buFontTx/>
              <a:buNone/>
            </a:pPr>
            <a:r>
              <a:rPr lang="en-GB" altLang="en-US" sz="2000">
                <a:solidFill>
                  <a:srgbClr val="000000"/>
                </a:solidFill>
              </a:rPr>
              <a:t>Brazil</a:t>
            </a:r>
          </a:p>
        </p:txBody>
      </p:sp>
      <p:sp>
        <p:nvSpPr>
          <p:cNvPr id="4116" name="Rectangle 98"/>
          <p:cNvSpPr>
            <a:spLocks noChangeArrowheads="1"/>
          </p:cNvSpPr>
          <p:nvPr/>
        </p:nvSpPr>
        <p:spPr bwMode="auto">
          <a:xfrm>
            <a:off x="5146431" y="5232427"/>
            <a:ext cx="84406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2000">
                <a:solidFill>
                  <a:srgbClr val="000000"/>
                </a:solidFill>
              </a:rPr>
              <a:t>India</a:t>
            </a:r>
          </a:p>
        </p:txBody>
      </p:sp>
      <p:sp>
        <p:nvSpPr>
          <p:cNvPr id="4117" name="Rectangle 99"/>
          <p:cNvSpPr>
            <a:spLocks noChangeArrowheads="1"/>
          </p:cNvSpPr>
          <p:nvPr/>
        </p:nvSpPr>
        <p:spPr bwMode="auto">
          <a:xfrm>
            <a:off x="7763607" y="3438527"/>
            <a:ext cx="84406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2000">
                <a:solidFill>
                  <a:srgbClr val="000000"/>
                </a:solidFill>
              </a:rPr>
              <a:t>Vietnam</a:t>
            </a:r>
          </a:p>
        </p:txBody>
      </p:sp>
      <p:sp>
        <p:nvSpPr>
          <p:cNvPr id="4118" name="Rectangle 100"/>
          <p:cNvSpPr>
            <a:spLocks noChangeArrowheads="1"/>
          </p:cNvSpPr>
          <p:nvPr/>
        </p:nvSpPr>
        <p:spPr bwMode="auto">
          <a:xfrm>
            <a:off x="7763607" y="3873508"/>
            <a:ext cx="84406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2000">
                <a:solidFill>
                  <a:srgbClr val="000000"/>
                </a:solidFill>
              </a:rPr>
              <a:t>Thailand</a:t>
            </a:r>
          </a:p>
        </p:txBody>
      </p:sp>
      <p:sp>
        <p:nvSpPr>
          <p:cNvPr id="4119" name="Rectangle 101"/>
          <p:cNvSpPr>
            <a:spLocks noChangeArrowheads="1"/>
          </p:cNvSpPr>
          <p:nvPr/>
        </p:nvSpPr>
        <p:spPr bwMode="auto">
          <a:xfrm>
            <a:off x="7763607" y="3003577"/>
            <a:ext cx="84406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2000">
                <a:solidFill>
                  <a:srgbClr val="000000"/>
                </a:solidFill>
              </a:rPr>
              <a:t>Philippines</a:t>
            </a:r>
          </a:p>
        </p:txBody>
      </p:sp>
      <p:sp>
        <p:nvSpPr>
          <p:cNvPr id="4120" name="Rectangle 102"/>
          <p:cNvSpPr>
            <a:spLocks noChangeArrowheads="1"/>
          </p:cNvSpPr>
          <p:nvPr/>
        </p:nvSpPr>
        <p:spPr bwMode="auto">
          <a:xfrm>
            <a:off x="3796815" y="1162077"/>
            <a:ext cx="84406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2000">
                <a:solidFill>
                  <a:srgbClr val="000000"/>
                </a:solidFill>
              </a:rPr>
              <a:t>Turkey</a:t>
            </a:r>
          </a:p>
        </p:txBody>
      </p:sp>
      <p:sp>
        <p:nvSpPr>
          <p:cNvPr id="4121" name="Rectangle 103"/>
          <p:cNvSpPr>
            <a:spLocks noChangeArrowheads="1"/>
          </p:cNvSpPr>
          <p:nvPr/>
        </p:nvSpPr>
        <p:spPr bwMode="auto">
          <a:xfrm>
            <a:off x="5096621" y="1158902"/>
            <a:ext cx="1239715"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2000">
                <a:solidFill>
                  <a:srgbClr val="000000"/>
                </a:solidFill>
              </a:rPr>
              <a:t>Kazakhstan</a:t>
            </a:r>
          </a:p>
        </p:txBody>
      </p:sp>
      <p:sp>
        <p:nvSpPr>
          <p:cNvPr id="4122" name="Rectangle 104"/>
          <p:cNvSpPr>
            <a:spLocks noChangeArrowheads="1"/>
          </p:cNvSpPr>
          <p:nvPr/>
        </p:nvSpPr>
        <p:spPr bwMode="auto">
          <a:xfrm>
            <a:off x="7763607" y="4308502"/>
            <a:ext cx="844062" cy="466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2000">
                <a:solidFill>
                  <a:srgbClr val="000000"/>
                </a:solidFill>
              </a:rPr>
              <a:t>Malaysia</a:t>
            </a:r>
          </a:p>
        </p:txBody>
      </p:sp>
      <p:sp>
        <p:nvSpPr>
          <p:cNvPr id="4123" name="Line 105"/>
          <p:cNvSpPr>
            <a:spLocks noChangeShapeType="1"/>
          </p:cNvSpPr>
          <p:nvPr/>
        </p:nvSpPr>
        <p:spPr bwMode="auto">
          <a:xfrm flipH="1" flipV="1">
            <a:off x="5952392" y="3676677"/>
            <a:ext cx="1863969" cy="13239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24" name="Line 106"/>
          <p:cNvSpPr>
            <a:spLocks noChangeShapeType="1"/>
          </p:cNvSpPr>
          <p:nvPr/>
        </p:nvSpPr>
        <p:spPr bwMode="auto">
          <a:xfrm flipH="1" flipV="1">
            <a:off x="6084291" y="3333750"/>
            <a:ext cx="1696915" cy="3333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25" name="Line 107"/>
          <p:cNvSpPr>
            <a:spLocks noChangeShapeType="1"/>
          </p:cNvSpPr>
          <p:nvPr/>
        </p:nvSpPr>
        <p:spPr bwMode="auto">
          <a:xfrm flipH="1" flipV="1">
            <a:off x="5952397" y="3543304"/>
            <a:ext cx="1890346" cy="10191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26" name="Line 108"/>
          <p:cNvSpPr>
            <a:spLocks noChangeShapeType="1"/>
          </p:cNvSpPr>
          <p:nvPr/>
        </p:nvSpPr>
        <p:spPr bwMode="auto">
          <a:xfrm flipH="1" flipV="1">
            <a:off x="5908444" y="3333750"/>
            <a:ext cx="1907931" cy="7715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27" name="Line 109"/>
          <p:cNvSpPr>
            <a:spLocks noChangeShapeType="1"/>
          </p:cNvSpPr>
          <p:nvPr/>
        </p:nvSpPr>
        <p:spPr bwMode="auto">
          <a:xfrm flipH="1">
            <a:off x="6330469" y="3238500"/>
            <a:ext cx="152106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28" name="Line 110"/>
          <p:cNvSpPr>
            <a:spLocks noChangeShapeType="1"/>
          </p:cNvSpPr>
          <p:nvPr/>
        </p:nvSpPr>
        <p:spPr bwMode="auto">
          <a:xfrm flipH="1">
            <a:off x="5978769" y="2800350"/>
            <a:ext cx="18288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29" name="Line 111"/>
          <p:cNvSpPr>
            <a:spLocks noChangeShapeType="1"/>
          </p:cNvSpPr>
          <p:nvPr/>
        </p:nvSpPr>
        <p:spPr bwMode="auto">
          <a:xfrm>
            <a:off x="1310068" y="2771775"/>
            <a:ext cx="782515" cy="4000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30" name="Line 112"/>
          <p:cNvSpPr>
            <a:spLocks noChangeShapeType="1"/>
          </p:cNvSpPr>
          <p:nvPr/>
        </p:nvSpPr>
        <p:spPr bwMode="auto">
          <a:xfrm>
            <a:off x="1336431" y="3286125"/>
            <a:ext cx="1213338" cy="2476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31" name="Line 113"/>
          <p:cNvSpPr>
            <a:spLocks noChangeShapeType="1"/>
          </p:cNvSpPr>
          <p:nvPr/>
        </p:nvSpPr>
        <p:spPr bwMode="auto">
          <a:xfrm flipV="1">
            <a:off x="1178183" y="3800475"/>
            <a:ext cx="1626577" cy="38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32" name="Line 114"/>
          <p:cNvSpPr>
            <a:spLocks noChangeShapeType="1"/>
          </p:cNvSpPr>
          <p:nvPr/>
        </p:nvSpPr>
        <p:spPr bwMode="auto">
          <a:xfrm flipV="1">
            <a:off x="1204546" y="4191027"/>
            <a:ext cx="1494692" cy="2190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33" name="Line 115"/>
          <p:cNvSpPr>
            <a:spLocks noChangeShapeType="1"/>
          </p:cNvSpPr>
          <p:nvPr/>
        </p:nvSpPr>
        <p:spPr bwMode="auto">
          <a:xfrm flipV="1">
            <a:off x="4237892" y="4343427"/>
            <a:ext cx="228600" cy="8858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34" name="Line 116"/>
          <p:cNvSpPr>
            <a:spLocks noChangeShapeType="1"/>
          </p:cNvSpPr>
          <p:nvPr/>
        </p:nvSpPr>
        <p:spPr bwMode="auto">
          <a:xfrm flipH="1" flipV="1">
            <a:off x="5468815" y="3219450"/>
            <a:ext cx="87923" cy="1981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35" name="Line 117"/>
          <p:cNvSpPr>
            <a:spLocks noChangeShapeType="1"/>
          </p:cNvSpPr>
          <p:nvPr/>
        </p:nvSpPr>
        <p:spPr bwMode="auto">
          <a:xfrm>
            <a:off x="4457714" y="1619250"/>
            <a:ext cx="149469" cy="1104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36" name="Line 118"/>
          <p:cNvSpPr>
            <a:spLocks noChangeShapeType="1"/>
          </p:cNvSpPr>
          <p:nvPr/>
        </p:nvSpPr>
        <p:spPr bwMode="auto">
          <a:xfrm flipH="1">
            <a:off x="5196254" y="1552575"/>
            <a:ext cx="395654" cy="952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4137" name="Line 120"/>
          <p:cNvSpPr>
            <a:spLocks noChangeShapeType="1"/>
          </p:cNvSpPr>
          <p:nvPr/>
        </p:nvSpPr>
        <p:spPr bwMode="auto">
          <a:xfrm>
            <a:off x="3094897" y="1571652"/>
            <a:ext cx="1433146" cy="14573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2" name="Rectangle 1"/>
          <p:cNvSpPr/>
          <p:nvPr/>
        </p:nvSpPr>
        <p:spPr bwMode="auto">
          <a:xfrm>
            <a:off x="7738418" y="3035300"/>
            <a:ext cx="1380392" cy="2197100"/>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57263" fontAlgn="base">
              <a:spcBef>
                <a:spcPct val="0"/>
              </a:spcBef>
              <a:spcAft>
                <a:spcPct val="0"/>
              </a:spcAft>
            </a:pPr>
            <a:endParaRPr lang="th-TH" sz="1400" smtClean="0">
              <a:solidFill>
                <a:srgbClr val="000000"/>
              </a:solidFill>
            </a:endParaRPr>
          </a:p>
        </p:txBody>
      </p:sp>
    </p:spTree>
    <p:extLst>
      <p:ext uri="{BB962C8B-B14F-4D97-AF65-F5344CB8AC3E}">
        <p14:creationId xmlns:p14="http://schemas.microsoft.com/office/powerpoint/2010/main" val="6736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83944" y="-26988"/>
            <a:ext cx="850802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3200" b="1" dirty="0" smtClean="0">
                <a:solidFill>
                  <a:srgbClr val="660066"/>
                </a:solidFill>
              </a:rPr>
              <a:t>UK </a:t>
            </a:r>
            <a:r>
              <a:rPr lang="en-GB" altLang="en-US" sz="3200" b="1" dirty="0">
                <a:solidFill>
                  <a:srgbClr val="660066"/>
                </a:solidFill>
              </a:rPr>
              <a:t>Delivery Partners   </a:t>
            </a:r>
          </a:p>
        </p:txBody>
      </p:sp>
      <p:pic>
        <p:nvPicPr>
          <p:cNvPr id="5123" name="Picture 3" descr="RCUK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39" y="1712915"/>
            <a:ext cx="240909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4" descr="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91" y="2924202"/>
            <a:ext cx="241935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The Royal Society">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060" y="5949977"/>
            <a:ext cx="3298581"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Royal Academy of Engineering log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936" y="4292600"/>
            <a:ext cx="2193681"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123"/>
          <p:cNvSpPr>
            <a:spLocks noChangeArrowheads="1"/>
          </p:cNvSpPr>
          <p:nvPr/>
        </p:nvSpPr>
        <p:spPr bwMode="auto">
          <a:xfrm>
            <a:off x="317994" y="836640"/>
            <a:ext cx="8573965" cy="720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20000"/>
              </a:spcAft>
              <a:buClrTx/>
              <a:buFontTx/>
              <a:buNone/>
            </a:pPr>
            <a:r>
              <a:rPr lang="en-GB" altLang="en-US" sz="1800">
                <a:solidFill>
                  <a:srgbClr val="000000"/>
                </a:solidFill>
              </a:rPr>
              <a:t>Our aim is to build strong, sustainable and systemic links between every part of our research base and innovation ecosystem – and every part of yours</a:t>
            </a:r>
          </a:p>
        </p:txBody>
      </p:sp>
      <p:pic>
        <p:nvPicPr>
          <p:cNvPr id="5129" name="Picture 9" descr="AcMedSc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33751" y="5229225"/>
            <a:ext cx="2724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BI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1488" y="1628802"/>
            <a:ext cx="212627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33039" y="2852765"/>
            <a:ext cx="21277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40" descr="http://www01.metoffice.com/metnet/reference/brand/images/logos/online/MO_RGB_landscape_whitebackg.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2910" y="3141667"/>
            <a:ext cx="264648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 Box 13"/>
          <p:cNvSpPr txBox="1">
            <a:spLocks noChangeArrowheads="1"/>
          </p:cNvSpPr>
          <p:nvPr/>
        </p:nvSpPr>
        <p:spPr bwMode="auto">
          <a:xfrm>
            <a:off x="6547339" y="3952875"/>
            <a:ext cx="2145323" cy="366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endParaRPr lang="en-US" altLang="en-US" sz="1800">
              <a:solidFill>
                <a:srgbClr val="000000"/>
              </a:solidFill>
            </a:endParaRPr>
          </a:p>
        </p:txBody>
      </p:sp>
      <p:pic>
        <p:nvPicPr>
          <p:cNvPr id="5134" name="Picture 14" descr="RS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10962" y="4221163"/>
            <a:ext cx="1595804"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61" descr="FCO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99738" y="4076700"/>
            <a:ext cx="1795097"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descr="International Uni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38650" y="5516563"/>
            <a:ext cx="1006719"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Rectangle 17"/>
          <p:cNvSpPr>
            <a:spLocks noChangeArrowheads="1"/>
          </p:cNvSpPr>
          <p:nvPr/>
        </p:nvSpPr>
        <p:spPr bwMode="auto">
          <a:xfrm>
            <a:off x="5644676" y="4263509"/>
            <a:ext cx="184731"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endParaRPr lang="en-US" altLang="en-US" sz="1800">
              <a:solidFill>
                <a:srgbClr val="000000"/>
              </a:solidFill>
            </a:endParaRPr>
          </a:p>
        </p:txBody>
      </p:sp>
      <p:pic>
        <p:nvPicPr>
          <p:cNvPr id="5138"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37242" y="4149752"/>
            <a:ext cx="113127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Users\Mlawler\AppData\Local\Microsoft\Windows\Temporary Internet Files\Content.Outlook\JJ3YS18F\InnovateUK_LogoA_Interim_CMYK.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09228" y="1505619"/>
            <a:ext cx="2483447" cy="94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5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0"/>
              </a:spcBef>
              <a:buClrTx/>
              <a:buFontTx/>
              <a:buNone/>
            </a:pPr>
            <a:fld id="{DFE1B2C1-5C5E-4130-8DA2-AD410EDA0AC1}" type="slidenum">
              <a:rPr lang="en-GB" altLang="en-US" sz="1500" smtClean="0">
                <a:solidFill>
                  <a:srgbClr val="000000"/>
                </a:solidFill>
              </a:rPr>
              <a:pPr eaLnBrk="1" hangingPunct="1">
                <a:spcBef>
                  <a:spcPct val="0"/>
                </a:spcBef>
                <a:buClrTx/>
                <a:buFontTx/>
                <a:buNone/>
              </a:pPr>
              <a:t>5</a:t>
            </a:fld>
            <a:endParaRPr lang="en-GB" altLang="en-US" sz="1500" smtClean="0">
              <a:solidFill>
                <a:srgbClr val="000000"/>
              </a:solidFill>
            </a:endParaRPr>
          </a:p>
        </p:txBody>
      </p:sp>
      <p:pic>
        <p:nvPicPr>
          <p:cNvPr id="7171" name="Picture 23" descr="Three-Pillar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362" y="771529"/>
            <a:ext cx="7227277" cy="596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383944" y="-26988"/>
            <a:ext cx="850802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3200" b="1" dirty="0">
                <a:solidFill>
                  <a:srgbClr val="660066"/>
                </a:solidFill>
              </a:rPr>
              <a:t>The Pillars   </a:t>
            </a:r>
          </a:p>
        </p:txBody>
      </p:sp>
      <p:sp>
        <p:nvSpPr>
          <p:cNvPr id="7173" name="Rectangle 27"/>
          <p:cNvSpPr>
            <a:spLocks noChangeArrowheads="1"/>
          </p:cNvSpPr>
          <p:nvPr/>
        </p:nvSpPr>
        <p:spPr bwMode="auto">
          <a:xfrm>
            <a:off x="6348046" y="3851275"/>
            <a:ext cx="1600200" cy="914400"/>
          </a:xfrm>
          <a:prstGeom prst="rect">
            <a:avLst/>
          </a:prstGeom>
          <a:solidFill>
            <a:srgbClr val="333399"/>
          </a:solidFill>
          <a:ln w="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1800">
                <a:solidFill>
                  <a:srgbClr val="FFFFFF"/>
                </a:solidFill>
              </a:rPr>
              <a:t>TRANSLATION</a:t>
            </a:r>
          </a:p>
        </p:txBody>
      </p:sp>
      <p:sp>
        <p:nvSpPr>
          <p:cNvPr id="7174" name="Rectangle 28"/>
          <p:cNvSpPr>
            <a:spLocks noChangeArrowheads="1"/>
          </p:cNvSpPr>
          <p:nvPr/>
        </p:nvSpPr>
        <p:spPr bwMode="auto">
          <a:xfrm>
            <a:off x="1210408" y="3851275"/>
            <a:ext cx="1600200" cy="914400"/>
          </a:xfrm>
          <a:prstGeom prst="rect">
            <a:avLst/>
          </a:prstGeom>
          <a:solidFill>
            <a:srgbClr val="333399"/>
          </a:solidFill>
          <a:ln w="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1800">
                <a:solidFill>
                  <a:srgbClr val="FFFFFF"/>
                </a:solidFill>
              </a:rPr>
              <a:t>PEOPLE</a:t>
            </a:r>
          </a:p>
        </p:txBody>
      </p:sp>
      <p:sp>
        <p:nvSpPr>
          <p:cNvPr id="7175" name="Rectangle 29"/>
          <p:cNvSpPr>
            <a:spLocks noChangeArrowheads="1"/>
          </p:cNvSpPr>
          <p:nvPr/>
        </p:nvSpPr>
        <p:spPr bwMode="auto">
          <a:xfrm>
            <a:off x="3810000" y="3851275"/>
            <a:ext cx="1600200" cy="914400"/>
          </a:xfrm>
          <a:prstGeom prst="rect">
            <a:avLst/>
          </a:prstGeom>
          <a:solidFill>
            <a:srgbClr val="333399"/>
          </a:solidFill>
          <a:ln w="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1800">
                <a:solidFill>
                  <a:srgbClr val="FFFFFF"/>
                </a:solidFill>
              </a:rPr>
              <a:t>RESEARCH</a:t>
            </a:r>
          </a:p>
        </p:txBody>
      </p:sp>
    </p:spTree>
    <p:extLst>
      <p:ext uri="{BB962C8B-B14F-4D97-AF65-F5344CB8AC3E}">
        <p14:creationId xmlns:p14="http://schemas.microsoft.com/office/powerpoint/2010/main" val="1026991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eaLnBrk="1" hangingPunct="1">
              <a:spcBef>
                <a:spcPct val="0"/>
              </a:spcBef>
              <a:buClrTx/>
              <a:buFontTx/>
              <a:buNone/>
            </a:pPr>
            <a:fld id="{ED80A61C-E1D2-43A2-B47C-DF6BC8455EA6}" type="slidenum">
              <a:rPr lang="en-GB" altLang="en-US" sz="1500" smtClean="0">
                <a:solidFill>
                  <a:srgbClr val="000000"/>
                </a:solidFill>
              </a:rPr>
              <a:pPr eaLnBrk="1" hangingPunct="1">
                <a:spcBef>
                  <a:spcPct val="0"/>
                </a:spcBef>
                <a:buClrTx/>
                <a:buFontTx/>
                <a:buNone/>
              </a:pPr>
              <a:t>6</a:t>
            </a:fld>
            <a:endParaRPr lang="en-GB" altLang="en-US" sz="1500" smtClean="0">
              <a:solidFill>
                <a:srgbClr val="000000"/>
              </a:solidFill>
            </a:endParaRPr>
          </a:p>
        </p:txBody>
      </p:sp>
      <p:sp>
        <p:nvSpPr>
          <p:cNvPr id="8195" name="Text Box 4"/>
          <p:cNvSpPr txBox="1">
            <a:spLocks noChangeArrowheads="1"/>
          </p:cNvSpPr>
          <p:nvPr/>
        </p:nvSpPr>
        <p:spPr bwMode="auto">
          <a:xfrm>
            <a:off x="383944" y="-26988"/>
            <a:ext cx="850802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3200" b="1" dirty="0">
                <a:solidFill>
                  <a:srgbClr val="660066"/>
                </a:solidFill>
              </a:rPr>
              <a:t>People   </a:t>
            </a:r>
          </a:p>
        </p:txBody>
      </p:sp>
      <p:sp>
        <p:nvSpPr>
          <p:cNvPr id="5" name="TextBox 4"/>
          <p:cNvSpPr txBox="1"/>
          <p:nvPr/>
        </p:nvSpPr>
        <p:spPr>
          <a:xfrm>
            <a:off x="558315" y="2205038"/>
            <a:ext cx="2532185" cy="576262"/>
          </a:xfrm>
          <a:prstGeom prst="rect">
            <a:avLst/>
          </a:prstGeom>
        </p:spPr>
        <p:txBody>
          <a:bodyPr lIns="0" tIns="0" rIns="0" bIns="0">
            <a:normAutofit/>
          </a:bodyPr>
          <a:lstStyle/>
          <a:p>
            <a:pPr defTabSz="457200">
              <a:spcAft>
                <a:spcPts val="600"/>
              </a:spcAft>
              <a:buFont typeface="Arial"/>
              <a:buNone/>
              <a:defRPr/>
            </a:pPr>
            <a:endParaRPr lang="en-GB" sz="3200" dirty="0">
              <a:solidFill>
                <a:srgbClr val="FFFFFF">
                  <a:lumMod val="50000"/>
                </a:srgbClr>
              </a:solidFill>
              <a:latin typeface="Verdana"/>
              <a:cs typeface="Verdana"/>
            </a:endParaRPr>
          </a:p>
        </p:txBody>
      </p:sp>
      <p:pic>
        <p:nvPicPr>
          <p:cNvPr id="8197" name="Picture 19" descr="electromagnetic-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38" y="2041552"/>
            <a:ext cx="8641374"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Placeholder 16"/>
          <p:cNvSpPr txBox="1">
            <a:spLocks/>
          </p:cNvSpPr>
          <p:nvPr/>
        </p:nvSpPr>
        <p:spPr bwMode="auto">
          <a:xfrm>
            <a:off x="179476" y="1311074"/>
            <a:ext cx="889195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spcBef>
                <a:spcPct val="20000"/>
              </a:spcBef>
              <a:buClr>
                <a:schemeClr val="tx2"/>
              </a:buClr>
              <a:buChar char="•"/>
              <a:defRPr sz="2900">
                <a:solidFill>
                  <a:schemeClr val="tx1"/>
                </a:solidFill>
                <a:latin typeface="Arial" charset="0"/>
              </a:defRPr>
            </a:lvl1pPr>
            <a:lvl2pPr marL="742950" indent="-285750" defTabSz="457200" eaLnBrk="0" hangingPunct="0">
              <a:spcBef>
                <a:spcPct val="20000"/>
              </a:spcBef>
              <a:buClr>
                <a:schemeClr val="tx2"/>
              </a:buClr>
              <a:buChar char="–"/>
              <a:defRPr sz="2700">
                <a:solidFill>
                  <a:schemeClr val="tx1"/>
                </a:solidFill>
                <a:latin typeface="Arial" charset="0"/>
              </a:defRPr>
            </a:lvl2pPr>
            <a:lvl3pPr marL="1143000" indent="-228600" defTabSz="457200" eaLnBrk="0" hangingPunct="0">
              <a:spcBef>
                <a:spcPct val="20000"/>
              </a:spcBef>
              <a:buClr>
                <a:schemeClr val="tx2"/>
              </a:buClr>
              <a:buChar char="•"/>
              <a:defRPr sz="2500">
                <a:solidFill>
                  <a:schemeClr val="tx1"/>
                </a:solidFill>
                <a:latin typeface="Arial" charset="0"/>
              </a:defRPr>
            </a:lvl3pPr>
            <a:lvl4pPr marL="1600200" indent="-228600" defTabSz="457200" eaLnBrk="0" hangingPunct="0">
              <a:spcBef>
                <a:spcPct val="20000"/>
              </a:spcBef>
              <a:buClr>
                <a:schemeClr val="tx2"/>
              </a:buClr>
              <a:buChar char="–"/>
              <a:defRPr sz="2300">
                <a:solidFill>
                  <a:schemeClr val="tx1"/>
                </a:solidFill>
                <a:latin typeface="Arial" charset="0"/>
              </a:defRPr>
            </a:lvl4pPr>
            <a:lvl5pPr marL="2057400" indent="-228600" defTabSz="457200" eaLnBrk="0" hangingPunct="0">
              <a:spcBef>
                <a:spcPct val="20000"/>
              </a:spcBef>
              <a:buClr>
                <a:schemeClr val="tx2"/>
              </a:buClr>
              <a:buChar char="•"/>
              <a:defRPr sz="2100">
                <a:solidFill>
                  <a:schemeClr val="tx1"/>
                </a:solidFill>
                <a:latin typeface="Arial" charset="0"/>
              </a:defRPr>
            </a:lvl5pPr>
            <a:lvl6pPr marL="2514600" indent="-228600" defTabSz="4572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4572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4572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457200"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0"/>
              </a:spcBef>
              <a:spcAft>
                <a:spcPts val="600"/>
              </a:spcAft>
              <a:buClr>
                <a:srgbClr val="990000"/>
              </a:buClr>
              <a:buFontTx/>
              <a:buNone/>
            </a:pPr>
            <a:r>
              <a:rPr lang="en-GB" altLang="en-US" sz="2400" b="1" dirty="0">
                <a:solidFill>
                  <a:srgbClr val="000000"/>
                </a:solidFill>
              </a:rPr>
              <a:t>School  Student   PhD   Postdoc   Young Prof   Academician</a:t>
            </a:r>
          </a:p>
        </p:txBody>
      </p:sp>
      <p:sp>
        <p:nvSpPr>
          <p:cNvPr id="8199" name="Rectangle 6"/>
          <p:cNvSpPr>
            <a:spLocks noChangeArrowheads="1"/>
          </p:cNvSpPr>
          <p:nvPr/>
        </p:nvSpPr>
        <p:spPr bwMode="auto">
          <a:xfrm>
            <a:off x="1780443" y="3141663"/>
            <a:ext cx="1600200" cy="9144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1800">
                <a:solidFill>
                  <a:srgbClr val="000000"/>
                </a:solidFill>
              </a:rPr>
              <a:t>PhD </a:t>
            </a:r>
          </a:p>
          <a:p>
            <a:pPr algn="ctr" eaLnBrk="1" fontAlgn="base" hangingPunct="1">
              <a:spcBef>
                <a:spcPct val="50000"/>
              </a:spcBef>
              <a:spcAft>
                <a:spcPct val="0"/>
              </a:spcAft>
              <a:buClrTx/>
              <a:buFontTx/>
              <a:buNone/>
            </a:pPr>
            <a:r>
              <a:rPr lang="en-GB" altLang="en-US" sz="1800">
                <a:solidFill>
                  <a:srgbClr val="000000"/>
                </a:solidFill>
              </a:rPr>
              <a:t>Partnerships</a:t>
            </a:r>
          </a:p>
        </p:txBody>
      </p:sp>
      <p:sp>
        <p:nvSpPr>
          <p:cNvPr id="8200" name="Rectangle 7"/>
          <p:cNvSpPr>
            <a:spLocks noChangeArrowheads="1"/>
          </p:cNvSpPr>
          <p:nvPr/>
        </p:nvSpPr>
        <p:spPr bwMode="auto">
          <a:xfrm>
            <a:off x="3641495" y="3141663"/>
            <a:ext cx="2791557" cy="9144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1800">
                <a:solidFill>
                  <a:srgbClr val="000000"/>
                </a:solidFill>
              </a:rPr>
              <a:t>Newton International </a:t>
            </a:r>
          </a:p>
          <a:p>
            <a:pPr algn="ctr" eaLnBrk="1" fontAlgn="base" hangingPunct="1">
              <a:spcBef>
                <a:spcPct val="50000"/>
              </a:spcBef>
              <a:spcAft>
                <a:spcPct val="0"/>
              </a:spcAft>
              <a:buClrTx/>
              <a:buFontTx/>
              <a:buNone/>
            </a:pPr>
            <a:r>
              <a:rPr lang="en-GB" altLang="en-US" sz="1800">
                <a:solidFill>
                  <a:srgbClr val="000000"/>
                </a:solidFill>
              </a:rPr>
              <a:t>Fellowships</a:t>
            </a:r>
          </a:p>
        </p:txBody>
      </p:sp>
      <p:sp>
        <p:nvSpPr>
          <p:cNvPr id="8201" name="Rectangle 8"/>
          <p:cNvSpPr>
            <a:spLocks noChangeArrowheads="1"/>
          </p:cNvSpPr>
          <p:nvPr/>
        </p:nvSpPr>
        <p:spPr bwMode="auto">
          <a:xfrm>
            <a:off x="1123950" y="5295900"/>
            <a:ext cx="7702062" cy="9144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1800">
                <a:solidFill>
                  <a:srgbClr val="000000"/>
                </a:solidFill>
              </a:rPr>
              <a:t>Researcher Mobility Schemes</a:t>
            </a:r>
          </a:p>
        </p:txBody>
      </p:sp>
      <p:sp>
        <p:nvSpPr>
          <p:cNvPr id="8202" name="Line 9"/>
          <p:cNvSpPr>
            <a:spLocks noChangeShapeType="1"/>
          </p:cNvSpPr>
          <p:nvPr/>
        </p:nvSpPr>
        <p:spPr bwMode="auto">
          <a:xfrm flipH="1" flipV="1">
            <a:off x="1257302" y="5734050"/>
            <a:ext cx="1786304" cy="0"/>
          </a:xfrm>
          <a:prstGeom prst="line">
            <a:avLst/>
          </a:prstGeom>
          <a:noFill/>
          <a:ln w="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8203" name="Line 10"/>
          <p:cNvSpPr>
            <a:spLocks noChangeShapeType="1"/>
          </p:cNvSpPr>
          <p:nvPr/>
        </p:nvSpPr>
        <p:spPr bwMode="auto">
          <a:xfrm>
            <a:off x="6964974" y="5734050"/>
            <a:ext cx="1661746" cy="0"/>
          </a:xfrm>
          <a:prstGeom prst="line">
            <a:avLst/>
          </a:prstGeom>
          <a:noFill/>
          <a:ln w="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50000"/>
              </a:spcBef>
              <a:spcAft>
                <a:spcPct val="0"/>
              </a:spcAft>
            </a:pPr>
            <a:endParaRPr lang="en-GB">
              <a:solidFill>
                <a:srgbClr val="000000"/>
              </a:solidFill>
            </a:endParaRPr>
          </a:p>
        </p:txBody>
      </p:sp>
      <p:sp>
        <p:nvSpPr>
          <p:cNvPr id="8204" name="Rectangle 11"/>
          <p:cNvSpPr>
            <a:spLocks noChangeArrowheads="1"/>
          </p:cNvSpPr>
          <p:nvPr/>
        </p:nvSpPr>
        <p:spPr bwMode="auto">
          <a:xfrm>
            <a:off x="6693877" y="3141663"/>
            <a:ext cx="1600200" cy="9144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1800">
                <a:solidFill>
                  <a:srgbClr val="000000"/>
                </a:solidFill>
              </a:rPr>
              <a:t>Newton Advanced </a:t>
            </a:r>
          </a:p>
          <a:p>
            <a:pPr algn="ctr" eaLnBrk="1" fontAlgn="base" hangingPunct="1">
              <a:spcBef>
                <a:spcPct val="50000"/>
              </a:spcBef>
              <a:spcAft>
                <a:spcPct val="0"/>
              </a:spcAft>
              <a:buClrTx/>
              <a:buFontTx/>
              <a:buNone/>
            </a:pPr>
            <a:r>
              <a:rPr lang="en-GB" altLang="en-US" sz="1800">
                <a:solidFill>
                  <a:srgbClr val="000000"/>
                </a:solidFill>
              </a:rPr>
              <a:t>Fellowships</a:t>
            </a:r>
          </a:p>
        </p:txBody>
      </p:sp>
      <p:sp>
        <p:nvSpPr>
          <p:cNvPr id="8205" name="Rectangle 12"/>
          <p:cNvSpPr>
            <a:spLocks noChangeArrowheads="1"/>
          </p:cNvSpPr>
          <p:nvPr/>
        </p:nvSpPr>
        <p:spPr bwMode="auto">
          <a:xfrm>
            <a:off x="118697" y="3141663"/>
            <a:ext cx="1600200" cy="9144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1800">
                <a:solidFill>
                  <a:srgbClr val="000000"/>
                </a:solidFill>
              </a:rPr>
              <a:t>STEM Pipeline</a:t>
            </a:r>
          </a:p>
        </p:txBody>
      </p:sp>
      <p:sp>
        <p:nvSpPr>
          <p:cNvPr id="8206" name="Rectangle 13"/>
          <p:cNvSpPr>
            <a:spLocks noChangeArrowheads="1"/>
          </p:cNvSpPr>
          <p:nvPr/>
        </p:nvSpPr>
        <p:spPr bwMode="auto">
          <a:xfrm>
            <a:off x="318001" y="4221190"/>
            <a:ext cx="2791557" cy="9366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1800">
                <a:solidFill>
                  <a:srgbClr val="000000"/>
                </a:solidFill>
              </a:rPr>
              <a:t>Technical Training </a:t>
            </a:r>
          </a:p>
          <a:p>
            <a:pPr algn="ctr" eaLnBrk="1" fontAlgn="base" hangingPunct="1">
              <a:spcBef>
                <a:spcPct val="50000"/>
              </a:spcBef>
              <a:spcAft>
                <a:spcPct val="0"/>
              </a:spcAft>
              <a:buClrTx/>
              <a:buFontTx/>
              <a:buNone/>
            </a:pPr>
            <a:r>
              <a:rPr lang="en-GB" altLang="en-US" sz="1800">
                <a:solidFill>
                  <a:srgbClr val="000000"/>
                </a:solidFill>
              </a:rPr>
              <a:t>&amp; Employability</a:t>
            </a:r>
          </a:p>
        </p:txBody>
      </p:sp>
      <p:sp>
        <p:nvSpPr>
          <p:cNvPr id="8207" name="Rectangle 14"/>
          <p:cNvSpPr>
            <a:spLocks noChangeArrowheads="1"/>
          </p:cNvSpPr>
          <p:nvPr/>
        </p:nvSpPr>
        <p:spPr bwMode="auto">
          <a:xfrm>
            <a:off x="5701816" y="4437090"/>
            <a:ext cx="3522785" cy="649287"/>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0" algn="ctr">
                <a:solidFill>
                  <a:srgbClr val="3333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266700" indent="-266700" defTabSz="957263" eaLnBrk="0" hangingPunct="0">
              <a:spcBef>
                <a:spcPct val="20000"/>
              </a:spcBef>
              <a:buClr>
                <a:schemeClr val="tx2"/>
              </a:buClr>
              <a:buChar char="•"/>
              <a:defRPr sz="2900">
                <a:solidFill>
                  <a:schemeClr val="tx1"/>
                </a:solidFill>
                <a:latin typeface="Arial" charset="0"/>
              </a:defRPr>
            </a:lvl1pPr>
            <a:lvl2pPr marL="777875" indent="-298450" defTabSz="957263" eaLnBrk="0" hangingPunct="0">
              <a:spcBef>
                <a:spcPct val="20000"/>
              </a:spcBef>
              <a:buClr>
                <a:schemeClr val="tx2"/>
              </a:buClr>
              <a:buChar char="–"/>
              <a:defRPr sz="2700">
                <a:solidFill>
                  <a:schemeClr val="tx1"/>
                </a:solidFill>
                <a:latin typeface="Arial" charset="0"/>
              </a:defRPr>
            </a:lvl2pPr>
            <a:lvl3pPr marL="1196975" indent="-239713" defTabSz="957263" eaLnBrk="0" hangingPunct="0">
              <a:spcBef>
                <a:spcPct val="20000"/>
              </a:spcBef>
              <a:buClr>
                <a:schemeClr val="tx2"/>
              </a:buClr>
              <a:buChar char="•"/>
              <a:defRPr sz="2500">
                <a:solidFill>
                  <a:schemeClr val="tx1"/>
                </a:solidFill>
                <a:latin typeface="Arial" charset="0"/>
              </a:defRPr>
            </a:lvl3pPr>
            <a:lvl4pPr marL="1676400" indent="-239713" defTabSz="957263" eaLnBrk="0" hangingPunct="0">
              <a:spcBef>
                <a:spcPct val="20000"/>
              </a:spcBef>
              <a:buClr>
                <a:schemeClr val="tx2"/>
              </a:buClr>
              <a:buChar char="–"/>
              <a:defRPr sz="2300">
                <a:solidFill>
                  <a:schemeClr val="tx1"/>
                </a:solidFill>
                <a:latin typeface="Arial" charset="0"/>
              </a:defRPr>
            </a:lvl4pPr>
            <a:lvl5pPr marL="2154238" indent="-238125" defTabSz="957263" eaLnBrk="0" hangingPunct="0">
              <a:spcBef>
                <a:spcPct val="20000"/>
              </a:spcBef>
              <a:buClr>
                <a:schemeClr val="tx2"/>
              </a:buClr>
              <a:buChar char="•"/>
              <a:defRPr sz="2100">
                <a:solidFill>
                  <a:schemeClr val="tx1"/>
                </a:solidFill>
                <a:latin typeface="Arial" charset="0"/>
              </a:defRPr>
            </a:lvl5pPr>
            <a:lvl6pPr marL="2611438" indent="-238125" defTabSz="957263" eaLnBrk="0" fontAlgn="base" hangingPunct="0">
              <a:spcBef>
                <a:spcPct val="20000"/>
              </a:spcBef>
              <a:spcAft>
                <a:spcPct val="0"/>
              </a:spcAft>
              <a:buClr>
                <a:schemeClr val="tx2"/>
              </a:buClr>
              <a:buChar char="•"/>
              <a:defRPr sz="2100">
                <a:solidFill>
                  <a:schemeClr val="tx1"/>
                </a:solidFill>
                <a:latin typeface="Arial" charset="0"/>
              </a:defRPr>
            </a:lvl6pPr>
            <a:lvl7pPr marL="3068638" indent="-238125" defTabSz="957263" eaLnBrk="0" fontAlgn="base" hangingPunct="0">
              <a:spcBef>
                <a:spcPct val="20000"/>
              </a:spcBef>
              <a:spcAft>
                <a:spcPct val="0"/>
              </a:spcAft>
              <a:buClr>
                <a:schemeClr val="tx2"/>
              </a:buClr>
              <a:buChar char="•"/>
              <a:defRPr sz="2100">
                <a:solidFill>
                  <a:schemeClr val="tx1"/>
                </a:solidFill>
                <a:latin typeface="Arial" charset="0"/>
              </a:defRPr>
            </a:lvl7pPr>
            <a:lvl8pPr marL="3525838" indent="-238125" defTabSz="957263" eaLnBrk="0" fontAlgn="base" hangingPunct="0">
              <a:spcBef>
                <a:spcPct val="20000"/>
              </a:spcBef>
              <a:spcAft>
                <a:spcPct val="0"/>
              </a:spcAft>
              <a:buClr>
                <a:schemeClr val="tx2"/>
              </a:buClr>
              <a:buChar char="•"/>
              <a:defRPr sz="2100">
                <a:solidFill>
                  <a:schemeClr val="tx1"/>
                </a:solidFill>
                <a:latin typeface="Arial" charset="0"/>
              </a:defRPr>
            </a:lvl8pPr>
            <a:lvl9pPr marL="3983038" indent="-238125" defTabSz="957263" eaLnBrk="0" fontAlgn="base" hangingPunct="0">
              <a:spcBef>
                <a:spcPct val="20000"/>
              </a:spcBef>
              <a:spcAft>
                <a:spcPct val="0"/>
              </a:spcAft>
              <a:buClr>
                <a:schemeClr val="tx2"/>
              </a:buClr>
              <a:buChar char="•"/>
              <a:defRPr sz="2100">
                <a:solidFill>
                  <a:schemeClr val="tx1"/>
                </a:solidFill>
                <a:latin typeface="Arial" charset="0"/>
              </a:defRPr>
            </a:lvl9pPr>
          </a:lstStyle>
          <a:p>
            <a:pPr algn="ctr" eaLnBrk="1" fontAlgn="base" hangingPunct="1">
              <a:spcBef>
                <a:spcPct val="50000"/>
              </a:spcBef>
              <a:spcAft>
                <a:spcPct val="0"/>
              </a:spcAft>
              <a:buClrTx/>
              <a:buFontTx/>
              <a:buNone/>
            </a:pPr>
            <a:r>
              <a:rPr lang="en-GB" altLang="en-US" sz="1800">
                <a:solidFill>
                  <a:srgbClr val="000000"/>
                </a:solidFill>
              </a:rPr>
              <a:t>Developing People’s </a:t>
            </a:r>
          </a:p>
          <a:p>
            <a:pPr algn="ctr" eaLnBrk="1" fontAlgn="base" hangingPunct="1">
              <a:spcBef>
                <a:spcPct val="50000"/>
              </a:spcBef>
              <a:spcAft>
                <a:spcPct val="0"/>
              </a:spcAft>
              <a:buClrTx/>
              <a:buFontTx/>
              <a:buNone/>
            </a:pPr>
            <a:r>
              <a:rPr lang="en-GB" altLang="en-US" sz="1800">
                <a:solidFill>
                  <a:srgbClr val="000000"/>
                </a:solidFill>
              </a:rPr>
              <a:t>Science &amp; Innovation Capability</a:t>
            </a:r>
          </a:p>
        </p:txBody>
      </p:sp>
      <p:sp>
        <p:nvSpPr>
          <p:cNvPr id="8208" name="Rectangle 15"/>
          <p:cNvSpPr>
            <a:spLocks noChangeArrowheads="1"/>
          </p:cNvSpPr>
          <p:nvPr/>
        </p:nvSpPr>
        <p:spPr bwMode="auto">
          <a:xfrm>
            <a:off x="3308852" y="4723092"/>
            <a:ext cx="276229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eaLnBrk="0" hangingPunct="0">
              <a:spcBef>
                <a:spcPct val="20000"/>
              </a:spcBef>
              <a:buClr>
                <a:schemeClr val="tx2"/>
              </a:buClr>
              <a:buChar char="•"/>
              <a:defRPr sz="2900">
                <a:solidFill>
                  <a:schemeClr val="tx1"/>
                </a:solidFill>
                <a:latin typeface="Arial" charset="0"/>
              </a:defRPr>
            </a:lvl1pPr>
            <a:lvl2pPr marL="742950" indent="-285750" eaLnBrk="0" hangingPunct="0">
              <a:spcBef>
                <a:spcPct val="20000"/>
              </a:spcBef>
              <a:buClr>
                <a:schemeClr val="tx2"/>
              </a:buClr>
              <a:buChar char="–"/>
              <a:defRPr sz="2700">
                <a:solidFill>
                  <a:schemeClr val="tx1"/>
                </a:solidFill>
                <a:latin typeface="Arial" charset="0"/>
              </a:defRPr>
            </a:lvl2pPr>
            <a:lvl3pPr marL="1143000" indent="-228600" eaLnBrk="0" hangingPunct="0">
              <a:spcBef>
                <a:spcPct val="20000"/>
              </a:spcBef>
              <a:buClr>
                <a:schemeClr val="tx2"/>
              </a:buClr>
              <a:buChar char="•"/>
              <a:defRPr sz="2500">
                <a:solidFill>
                  <a:schemeClr val="tx1"/>
                </a:solidFill>
                <a:latin typeface="Arial" charset="0"/>
              </a:defRPr>
            </a:lvl3pPr>
            <a:lvl4pPr marL="1600200" indent="-228600" eaLnBrk="0" hangingPunct="0">
              <a:spcBef>
                <a:spcPct val="20000"/>
              </a:spcBef>
              <a:buClr>
                <a:schemeClr val="tx2"/>
              </a:buClr>
              <a:buChar char="–"/>
              <a:defRPr sz="2300">
                <a:solidFill>
                  <a:schemeClr val="tx1"/>
                </a:solidFill>
                <a:latin typeface="Arial" charset="0"/>
              </a:defRPr>
            </a:lvl4pPr>
            <a:lvl5pPr marL="2057400" indent="-228600" eaLnBrk="0" hangingPunct="0">
              <a:spcBef>
                <a:spcPct val="20000"/>
              </a:spcBef>
              <a:buClr>
                <a:schemeClr val="tx2"/>
              </a:buClr>
              <a:buChar char="•"/>
              <a:defRPr sz="2100">
                <a:solidFill>
                  <a:schemeClr val="tx1"/>
                </a:solidFill>
                <a:latin typeface="Arial" charset="0"/>
              </a:defRPr>
            </a:lvl5pPr>
            <a:lvl6pPr marL="2514600" indent="-228600"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eaLnBrk="0" fontAlgn="base" hangingPunct="0">
              <a:spcBef>
                <a:spcPct val="20000"/>
              </a:spcBef>
              <a:spcAft>
                <a:spcPct val="0"/>
              </a:spcAft>
              <a:buClr>
                <a:schemeClr val="tx2"/>
              </a:buClr>
              <a:buChar char="•"/>
              <a:defRPr sz="2100">
                <a:solidFill>
                  <a:schemeClr val="tx1"/>
                </a:solidFill>
                <a:latin typeface="Arial" charset="0"/>
              </a:defRPr>
            </a:lvl9pPr>
          </a:lstStyle>
          <a:p>
            <a:pPr fontAlgn="base">
              <a:spcBef>
                <a:spcPct val="50000"/>
              </a:spcBef>
              <a:spcAft>
                <a:spcPct val="0"/>
              </a:spcAft>
              <a:buClrTx/>
              <a:buFontTx/>
              <a:buNone/>
            </a:pPr>
            <a:r>
              <a:rPr lang="en-GB" altLang="en-US" sz="1800">
                <a:solidFill>
                  <a:srgbClr val="000000"/>
                </a:solidFill>
              </a:rPr>
              <a:t>Leadership in Innovation </a:t>
            </a:r>
          </a:p>
        </p:txBody>
      </p:sp>
    </p:spTree>
    <p:extLst>
      <p:ext uri="{BB962C8B-B14F-4D97-AF65-F5344CB8AC3E}">
        <p14:creationId xmlns:p14="http://schemas.microsoft.com/office/powerpoint/2010/main" val="308501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nvSpPr>
        <p:spPr bwMode="auto">
          <a:xfrm>
            <a:off x="4343400" y="642778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0"/>
              </a:spcBef>
              <a:spcAft>
                <a:spcPct val="0"/>
              </a:spcAft>
              <a:buClrTx/>
              <a:buFontTx/>
              <a:buNone/>
            </a:pPr>
            <a:fld id="{D8B4AE7E-B7D3-4353-A48F-06596DFF2B05}" type="slidenum">
              <a:rPr lang="en-GB" altLang="en-US" sz="1500">
                <a:solidFill>
                  <a:srgbClr val="000000"/>
                </a:solidFill>
              </a:rPr>
              <a:pPr eaLnBrk="1" fontAlgn="base" hangingPunct="1">
                <a:spcBef>
                  <a:spcPct val="0"/>
                </a:spcBef>
                <a:spcAft>
                  <a:spcPct val="0"/>
                </a:spcAft>
                <a:buClrTx/>
                <a:buFontTx/>
                <a:buNone/>
              </a:pPr>
              <a:t>7</a:t>
            </a:fld>
            <a:endParaRPr lang="en-GB" altLang="en-US" sz="1500">
              <a:solidFill>
                <a:srgbClr val="000000"/>
              </a:solidFill>
            </a:endParaRPr>
          </a:p>
        </p:txBody>
      </p:sp>
      <p:sp>
        <p:nvSpPr>
          <p:cNvPr id="12291" name="Text Box 4"/>
          <p:cNvSpPr txBox="1">
            <a:spLocks noChangeArrowheads="1"/>
          </p:cNvSpPr>
          <p:nvPr/>
        </p:nvSpPr>
        <p:spPr bwMode="auto">
          <a:xfrm>
            <a:off x="383944" y="-26988"/>
            <a:ext cx="850802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3200" b="1" dirty="0">
                <a:solidFill>
                  <a:srgbClr val="660066"/>
                </a:solidFill>
              </a:rPr>
              <a:t>Research </a:t>
            </a:r>
          </a:p>
        </p:txBody>
      </p:sp>
      <p:sp>
        <p:nvSpPr>
          <p:cNvPr id="12292" name="Rectangle 123"/>
          <p:cNvSpPr>
            <a:spLocks noChangeArrowheads="1"/>
          </p:cNvSpPr>
          <p:nvPr/>
        </p:nvSpPr>
        <p:spPr bwMode="auto">
          <a:xfrm>
            <a:off x="430823" y="1773265"/>
            <a:ext cx="5936274" cy="2232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2400" b="1">
                <a:solidFill>
                  <a:srgbClr val="660066"/>
                </a:solidFill>
              </a:rPr>
              <a:t>Collaborative research programmes</a:t>
            </a:r>
            <a:endParaRPr lang="en-GB" altLang="en-US" sz="2400">
              <a:solidFill>
                <a:srgbClr val="000000"/>
              </a:solidFill>
            </a:endParaRPr>
          </a:p>
          <a:p>
            <a:pPr eaLnBrk="1" fontAlgn="base" hangingPunct="1">
              <a:spcBef>
                <a:spcPct val="50000"/>
              </a:spcBef>
              <a:spcAft>
                <a:spcPct val="0"/>
              </a:spcAft>
              <a:buClrTx/>
            </a:pPr>
            <a:r>
              <a:rPr lang="en-GB" altLang="en-US" sz="2000">
                <a:solidFill>
                  <a:srgbClr val="000000"/>
                </a:solidFill>
              </a:rPr>
              <a:t> Joint research calls </a:t>
            </a:r>
          </a:p>
          <a:p>
            <a:pPr eaLnBrk="1" fontAlgn="base" hangingPunct="1">
              <a:spcBef>
                <a:spcPct val="50000"/>
              </a:spcBef>
              <a:spcAft>
                <a:spcPct val="0"/>
              </a:spcAft>
              <a:buClrTx/>
            </a:pPr>
            <a:r>
              <a:rPr lang="en-GB" altLang="en-US" sz="2000">
                <a:solidFill>
                  <a:srgbClr val="000000"/>
                </a:solidFill>
              </a:rPr>
              <a:t> Joint centres  </a:t>
            </a:r>
          </a:p>
          <a:p>
            <a:pPr eaLnBrk="1" fontAlgn="base" hangingPunct="1">
              <a:spcBef>
                <a:spcPct val="50000"/>
              </a:spcBef>
              <a:spcAft>
                <a:spcPct val="0"/>
              </a:spcAft>
              <a:buClrTx/>
            </a:pPr>
            <a:r>
              <a:rPr lang="en-GB" altLang="en-US" sz="2000">
                <a:solidFill>
                  <a:srgbClr val="000000"/>
                </a:solidFill>
              </a:rPr>
              <a:t> Access to research and innovation infrastructure </a:t>
            </a:r>
            <a:endParaRPr lang="en-GB" altLang="en-US" sz="1800">
              <a:solidFill>
                <a:srgbClr val="000000"/>
              </a:solidFill>
            </a:endParaRPr>
          </a:p>
        </p:txBody>
      </p:sp>
      <p:pic>
        <p:nvPicPr>
          <p:cNvPr id="12293" name="Picture 32" descr="bio-energy"/>
          <p:cNvPicPr>
            <a:picLocks noChangeAspect="1" noChangeArrowheads="1"/>
          </p:cNvPicPr>
          <p:nvPr/>
        </p:nvPicPr>
        <p:blipFill>
          <a:blip r:embed="rId3">
            <a:extLst>
              <a:ext uri="{28A0092B-C50C-407E-A947-70E740481C1C}">
                <a14:useLocalDpi xmlns:a14="http://schemas.microsoft.com/office/drawing/2010/main" val="0"/>
              </a:ext>
            </a:extLst>
          </a:blip>
          <a:srcRect t="6921" b="4977"/>
          <a:stretch>
            <a:fillRect/>
          </a:stretch>
        </p:blipFill>
        <p:spPr bwMode="auto">
          <a:xfrm>
            <a:off x="6635261" y="4508527"/>
            <a:ext cx="212334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3" name="Rectangle 33"/>
          <p:cNvSpPr>
            <a:spLocks noChangeArrowheads="1"/>
          </p:cNvSpPr>
          <p:nvPr/>
        </p:nvSpPr>
        <p:spPr bwMode="auto">
          <a:xfrm>
            <a:off x="7174523" y="5770563"/>
            <a:ext cx="1157654" cy="582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57263" eaLnBrk="0" hangingPunct="0">
              <a:spcBef>
                <a:spcPct val="0"/>
              </a:spcBef>
              <a:defRPr sz="4200">
                <a:solidFill>
                  <a:schemeClr val="tx2"/>
                </a:solidFill>
                <a:latin typeface="Arial" charset="0"/>
              </a:defRPr>
            </a:lvl1pPr>
            <a:lvl2pPr defTabSz="957263" eaLnBrk="0" hangingPunct="0">
              <a:spcBef>
                <a:spcPct val="0"/>
              </a:spcBef>
              <a:defRPr sz="4200">
                <a:solidFill>
                  <a:schemeClr val="tx2"/>
                </a:solidFill>
                <a:latin typeface="Arial" charset="0"/>
              </a:defRPr>
            </a:lvl2pPr>
            <a:lvl3pPr defTabSz="957263" eaLnBrk="0" hangingPunct="0">
              <a:spcBef>
                <a:spcPct val="0"/>
              </a:spcBef>
              <a:defRPr sz="4200">
                <a:solidFill>
                  <a:schemeClr val="tx2"/>
                </a:solidFill>
                <a:latin typeface="Arial" charset="0"/>
              </a:defRPr>
            </a:lvl3pPr>
            <a:lvl4pPr defTabSz="957263" eaLnBrk="0" hangingPunct="0">
              <a:spcBef>
                <a:spcPct val="0"/>
              </a:spcBef>
              <a:defRPr sz="4200">
                <a:solidFill>
                  <a:schemeClr val="tx2"/>
                </a:solidFill>
                <a:latin typeface="Arial" charset="0"/>
              </a:defRPr>
            </a:lvl4pPr>
            <a:lvl5pPr defTabSz="957263" eaLnBrk="0" hangingPunct="0">
              <a:spcBef>
                <a:spcPct val="0"/>
              </a:spcBef>
              <a:defRPr sz="4200">
                <a:solidFill>
                  <a:schemeClr val="tx2"/>
                </a:solidFill>
                <a:latin typeface="Arial" charset="0"/>
              </a:defRPr>
            </a:lvl5pPr>
            <a:lvl6pPr marL="457200" defTabSz="957263" eaLnBrk="0" fontAlgn="base" hangingPunct="0">
              <a:spcBef>
                <a:spcPct val="0"/>
              </a:spcBef>
              <a:spcAft>
                <a:spcPct val="0"/>
              </a:spcAft>
              <a:defRPr sz="4200">
                <a:solidFill>
                  <a:schemeClr val="tx2"/>
                </a:solidFill>
                <a:latin typeface="Arial" charset="0"/>
              </a:defRPr>
            </a:lvl6pPr>
            <a:lvl7pPr marL="914400" defTabSz="957263" eaLnBrk="0" fontAlgn="base" hangingPunct="0">
              <a:spcBef>
                <a:spcPct val="0"/>
              </a:spcBef>
              <a:spcAft>
                <a:spcPct val="0"/>
              </a:spcAft>
              <a:defRPr sz="4200">
                <a:solidFill>
                  <a:schemeClr val="tx2"/>
                </a:solidFill>
                <a:latin typeface="Arial" charset="0"/>
              </a:defRPr>
            </a:lvl7pPr>
            <a:lvl8pPr marL="1371600" defTabSz="957263" eaLnBrk="0" fontAlgn="base" hangingPunct="0">
              <a:spcBef>
                <a:spcPct val="0"/>
              </a:spcBef>
              <a:spcAft>
                <a:spcPct val="0"/>
              </a:spcAft>
              <a:defRPr sz="4200">
                <a:solidFill>
                  <a:schemeClr val="tx2"/>
                </a:solidFill>
                <a:latin typeface="Arial" charset="0"/>
              </a:defRPr>
            </a:lvl8pPr>
            <a:lvl9pPr marL="1828800" defTabSz="957263" eaLnBrk="0" fontAlgn="base" hangingPunct="0">
              <a:spcBef>
                <a:spcPct val="0"/>
              </a:spcBef>
              <a:spcAft>
                <a:spcPct val="0"/>
              </a:spcAft>
              <a:defRPr sz="4200">
                <a:solidFill>
                  <a:schemeClr val="tx2"/>
                </a:solidFill>
                <a:latin typeface="Arial" charset="0"/>
              </a:defRPr>
            </a:lvl9pPr>
          </a:lstStyle>
          <a:p>
            <a:pPr algn="ctr" fontAlgn="base">
              <a:spcAft>
                <a:spcPct val="0"/>
              </a:spcAft>
              <a:defRPr/>
            </a:pPr>
            <a:r>
              <a:rPr lang="en-GB" altLang="en-US" sz="2000" smtClean="0">
                <a:solidFill>
                  <a:srgbClr val="FFFFFF"/>
                </a:solidFill>
                <a:effectLst>
                  <a:outerShdw blurRad="38100" dist="38100" dir="2700000" algn="tl">
                    <a:srgbClr val="C0C0C0"/>
                  </a:outerShdw>
                </a:effectLst>
              </a:rPr>
              <a:t>Energy</a:t>
            </a:r>
          </a:p>
        </p:txBody>
      </p:sp>
      <p:pic>
        <p:nvPicPr>
          <p:cNvPr id="12295" name="Picture 34" descr="climate-ch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85" y="4551363"/>
            <a:ext cx="1853712" cy="2017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6" name="Picture 35" descr="baby"/>
          <p:cNvPicPr>
            <a:picLocks noChangeAspect="1" noChangeArrowheads="1"/>
          </p:cNvPicPr>
          <p:nvPr/>
        </p:nvPicPr>
        <p:blipFill>
          <a:blip r:embed="rId5">
            <a:extLst>
              <a:ext uri="{28A0092B-C50C-407E-A947-70E740481C1C}">
                <a14:useLocalDpi xmlns:a14="http://schemas.microsoft.com/office/drawing/2010/main" val="0"/>
              </a:ext>
            </a:extLst>
          </a:blip>
          <a:srcRect l="5367" r="5367"/>
          <a:stretch>
            <a:fillRect/>
          </a:stretch>
        </p:blipFill>
        <p:spPr bwMode="auto">
          <a:xfrm>
            <a:off x="4397620" y="4541838"/>
            <a:ext cx="2227385"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6" descr="istockphoto_642509_global_security"/>
          <p:cNvPicPr>
            <a:picLocks noChangeAspect="1" noChangeArrowheads="1"/>
          </p:cNvPicPr>
          <p:nvPr/>
        </p:nvPicPr>
        <p:blipFill>
          <a:blip r:embed="rId6">
            <a:extLst>
              <a:ext uri="{28A0092B-C50C-407E-A947-70E740481C1C}">
                <a14:useLocalDpi xmlns:a14="http://schemas.microsoft.com/office/drawing/2010/main" val="0"/>
              </a:ext>
            </a:extLst>
          </a:blip>
          <a:srcRect b="14339"/>
          <a:stretch>
            <a:fillRect/>
          </a:stretch>
        </p:blipFill>
        <p:spPr bwMode="auto">
          <a:xfrm>
            <a:off x="2250844" y="4537102"/>
            <a:ext cx="2155581" cy="204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8" name="Picture 38" descr="home"/>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3796" y="2886081"/>
            <a:ext cx="2126273" cy="1655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9" name="Picture 40" descr="WHEAT-FIELD"/>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3796" y="1230313"/>
            <a:ext cx="212627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1" name="Rectangle 41"/>
          <p:cNvSpPr>
            <a:spLocks noChangeArrowheads="1"/>
          </p:cNvSpPr>
          <p:nvPr/>
        </p:nvSpPr>
        <p:spPr bwMode="auto">
          <a:xfrm>
            <a:off x="383932" y="5599113"/>
            <a:ext cx="1795097" cy="925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57263" eaLnBrk="0" hangingPunct="0">
              <a:spcBef>
                <a:spcPct val="0"/>
              </a:spcBef>
              <a:defRPr sz="4200">
                <a:solidFill>
                  <a:schemeClr val="tx2"/>
                </a:solidFill>
                <a:latin typeface="Arial" charset="0"/>
              </a:defRPr>
            </a:lvl1pPr>
            <a:lvl2pPr defTabSz="957263" eaLnBrk="0" hangingPunct="0">
              <a:spcBef>
                <a:spcPct val="0"/>
              </a:spcBef>
              <a:defRPr sz="4200">
                <a:solidFill>
                  <a:schemeClr val="tx2"/>
                </a:solidFill>
                <a:latin typeface="Arial" charset="0"/>
              </a:defRPr>
            </a:lvl2pPr>
            <a:lvl3pPr defTabSz="957263" eaLnBrk="0" hangingPunct="0">
              <a:spcBef>
                <a:spcPct val="0"/>
              </a:spcBef>
              <a:defRPr sz="4200">
                <a:solidFill>
                  <a:schemeClr val="tx2"/>
                </a:solidFill>
                <a:latin typeface="Arial" charset="0"/>
              </a:defRPr>
            </a:lvl3pPr>
            <a:lvl4pPr defTabSz="957263" eaLnBrk="0" hangingPunct="0">
              <a:spcBef>
                <a:spcPct val="0"/>
              </a:spcBef>
              <a:defRPr sz="4200">
                <a:solidFill>
                  <a:schemeClr val="tx2"/>
                </a:solidFill>
                <a:latin typeface="Arial" charset="0"/>
              </a:defRPr>
            </a:lvl4pPr>
            <a:lvl5pPr defTabSz="957263" eaLnBrk="0" hangingPunct="0">
              <a:spcBef>
                <a:spcPct val="0"/>
              </a:spcBef>
              <a:defRPr sz="4200">
                <a:solidFill>
                  <a:schemeClr val="tx2"/>
                </a:solidFill>
                <a:latin typeface="Arial" charset="0"/>
              </a:defRPr>
            </a:lvl5pPr>
            <a:lvl6pPr marL="457200" defTabSz="957263" eaLnBrk="0" fontAlgn="base" hangingPunct="0">
              <a:spcBef>
                <a:spcPct val="0"/>
              </a:spcBef>
              <a:spcAft>
                <a:spcPct val="0"/>
              </a:spcAft>
              <a:defRPr sz="4200">
                <a:solidFill>
                  <a:schemeClr val="tx2"/>
                </a:solidFill>
                <a:latin typeface="Arial" charset="0"/>
              </a:defRPr>
            </a:lvl6pPr>
            <a:lvl7pPr marL="914400" defTabSz="957263" eaLnBrk="0" fontAlgn="base" hangingPunct="0">
              <a:spcBef>
                <a:spcPct val="0"/>
              </a:spcBef>
              <a:spcAft>
                <a:spcPct val="0"/>
              </a:spcAft>
              <a:defRPr sz="4200">
                <a:solidFill>
                  <a:schemeClr val="tx2"/>
                </a:solidFill>
                <a:latin typeface="Arial" charset="0"/>
              </a:defRPr>
            </a:lvl7pPr>
            <a:lvl8pPr marL="1371600" defTabSz="957263" eaLnBrk="0" fontAlgn="base" hangingPunct="0">
              <a:spcBef>
                <a:spcPct val="0"/>
              </a:spcBef>
              <a:spcAft>
                <a:spcPct val="0"/>
              </a:spcAft>
              <a:defRPr sz="4200">
                <a:solidFill>
                  <a:schemeClr val="tx2"/>
                </a:solidFill>
                <a:latin typeface="Arial" charset="0"/>
              </a:defRPr>
            </a:lvl8pPr>
            <a:lvl9pPr marL="1828800" defTabSz="957263" eaLnBrk="0" fontAlgn="base" hangingPunct="0">
              <a:spcBef>
                <a:spcPct val="0"/>
              </a:spcBef>
              <a:spcAft>
                <a:spcPct val="0"/>
              </a:spcAft>
              <a:defRPr sz="4200">
                <a:solidFill>
                  <a:schemeClr val="tx2"/>
                </a:solidFill>
                <a:latin typeface="Arial" charset="0"/>
              </a:defRPr>
            </a:lvl9pPr>
          </a:lstStyle>
          <a:p>
            <a:pPr algn="ctr" fontAlgn="base">
              <a:spcAft>
                <a:spcPct val="0"/>
              </a:spcAft>
              <a:defRPr/>
            </a:pPr>
            <a:r>
              <a:rPr lang="en-GB" altLang="en-US" sz="2000" smtClean="0">
                <a:solidFill>
                  <a:srgbClr val="FFFFFF"/>
                </a:solidFill>
                <a:effectLst>
                  <a:outerShdw blurRad="38100" dist="38100" dir="2700000" algn="tl">
                    <a:srgbClr val="C0C0C0"/>
                  </a:outerShdw>
                </a:effectLst>
              </a:rPr>
              <a:t>Living With Environmental Change</a:t>
            </a:r>
          </a:p>
        </p:txBody>
      </p:sp>
      <p:sp>
        <p:nvSpPr>
          <p:cNvPr id="61482" name="Rectangle 42"/>
          <p:cNvSpPr>
            <a:spLocks noChangeArrowheads="1"/>
          </p:cNvSpPr>
          <p:nvPr/>
        </p:nvSpPr>
        <p:spPr bwMode="auto">
          <a:xfrm>
            <a:off x="5037997" y="5859463"/>
            <a:ext cx="1052146" cy="404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57263" eaLnBrk="0" hangingPunct="0">
              <a:spcBef>
                <a:spcPct val="0"/>
              </a:spcBef>
              <a:defRPr sz="4200">
                <a:solidFill>
                  <a:schemeClr val="tx2"/>
                </a:solidFill>
                <a:latin typeface="Arial" charset="0"/>
              </a:defRPr>
            </a:lvl1pPr>
            <a:lvl2pPr defTabSz="957263" eaLnBrk="0" hangingPunct="0">
              <a:spcBef>
                <a:spcPct val="0"/>
              </a:spcBef>
              <a:defRPr sz="4200">
                <a:solidFill>
                  <a:schemeClr val="tx2"/>
                </a:solidFill>
                <a:latin typeface="Arial" charset="0"/>
              </a:defRPr>
            </a:lvl2pPr>
            <a:lvl3pPr defTabSz="957263" eaLnBrk="0" hangingPunct="0">
              <a:spcBef>
                <a:spcPct val="0"/>
              </a:spcBef>
              <a:defRPr sz="4200">
                <a:solidFill>
                  <a:schemeClr val="tx2"/>
                </a:solidFill>
                <a:latin typeface="Arial" charset="0"/>
              </a:defRPr>
            </a:lvl3pPr>
            <a:lvl4pPr defTabSz="957263" eaLnBrk="0" hangingPunct="0">
              <a:spcBef>
                <a:spcPct val="0"/>
              </a:spcBef>
              <a:defRPr sz="4200">
                <a:solidFill>
                  <a:schemeClr val="tx2"/>
                </a:solidFill>
                <a:latin typeface="Arial" charset="0"/>
              </a:defRPr>
            </a:lvl4pPr>
            <a:lvl5pPr defTabSz="957263" eaLnBrk="0" hangingPunct="0">
              <a:spcBef>
                <a:spcPct val="0"/>
              </a:spcBef>
              <a:defRPr sz="4200">
                <a:solidFill>
                  <a:schemeClr val="tx2"/>
                </a:solidFill>
                <a:latin typeface="Arial" charset="0"/>
              </a:defRPr>
            </a:lvl5pPr>
            <a:lvl6pPr marL="457200" defTabSz="957263" eaLnBrk="0" fontAlgn="base" hangingPunct="0">
              <a:spcBef>
                <a:spcPct val="0"/>
              </a:spcBef>
              <a:spcAft>
                <a:spcPct val="0"/>
              </a:spcAft>
              <a:defRPr sz="4200">
                <a:solidFill>
                  <a:schemeClr val="tx2"/>
                </a:solidFill>
                <a:latin typeface="Arial" charset="0"/>
              </a:defRPr>
            </a:lvl6pPr>
            <a:lvl7pPr marL="914400" defTabSz="957263" eaLnBrk="0" fontAlgn="base" hangingPunct="0">
              <a:spcBef>
                <a:spcPct val="0"/>
              </a:spcBef>
              <a:spcAft>
                <a:spcPct val="0"/>
              </a:spcAft>
              <a:defRPr sz="4200">
                <a:solidFill>
                  <a:schemeClr val="tx2"/>
                </a:solidFill>
                <a:latin typeface="Arial" charset="0"/>
              </a:defRPr>
            </a:lvl7pPr>
            <a:lvl8pPr marL="1371600" defTabSz="957263" eaLnBrk="0" fontAlgn="base" hangingPunct="0">
              <a:spcBef>
                <a:spcPct val="0"/>
              </a:spcBef>
              <a:spcAft>
                <a:spcPct val="0"/>
              </a:spcAft>
              <a:defRPr sz="4200">
                <a:solidFill>
                  <a:schemeClr val="tx2"/>
                </a:solidFill>
                <a:latin typeface="Arial" charset="0"/>
              </a:defRPr>
            </a:lvl8pPr>
            <a:lvl9pPr marL="1828800" defTabSz="957263" eaLnBrk="0" fontAlgn="base" hangingPunct="0">
              <a:spcBef>
                <a:spcPct val="0"/>
              </a:spcBef>
              <a:spcAft>
                <a:spcPct val="0"/>
              </a:spcAft>
              <a:defRPr sz="4200">
                <a:solidFill>
                  <a:schemeClr val="tx2"/>
                </a:solidFill>
                <a:latin typeface="Arial" charset="0"/>
              </a:defRPr>
            </a:lvl9pPr>
          </a:lstStyle>
          <a:p>
            <a:pPr algn="ctr" fontAlgn="base">
              <a:spcAft>
                <a:spcPct val="0"/>
              </a:spcAft>
              <a:defRPr/>
            </a:pPr>
            <a:r>
              <a:rPr lang="en-GB" altLang="en-US" sz="2000" smtClean="0">
                <a:solidFill>
                  <a:srgbClr val="FFFFFF"/>
                </a:solidFill>
                <a:effectLst>
                  <a:outerShdw blurRad="38100" dist="38100" dir="2700000" algn="tl">
                    <a:srgbClr val="C0C0C0"/>
                  </a:outerShdw>
                </a:effectLst>
              </a:rPr>
              <a:t>Health</a:t>
            </a:r>
          </a:p>
        </p:txBody>
      </p:sp>
      <p:sp>
        <p:nvSpPr>
          <p:cNvPr id="61483" name="Rectangle 43"/>
          <p:cNvSpPr>
            <a:spLocks noChangeArrowheads="1"/>
          </p:cNvSpPr>
          <p:nvPr/>
        </p:nvSpPr>
        <p:spPr bwMode="auto">
          <a:xfrm>
            <a:off x="2312377" y="5835650"/>
            <a:ext cx="2035420"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57263" eaLnBrk="0" hangingPunct="0">
              <a:spcBef>
                <a:spcPct val="0"/>
              </a:spcBef>
              <a:defRPr sz="4200">
                <a:solidFill>
                  <a:schemeClr val="tx2"/>
                </a:solidFill>
                <a:latin typeface="Arial" charset="0"/>
              </a:defRPr>
            </a:lvl1pPr>
            <a:lvl2pPr defTabSz="957263" eaLnBrk="0" hangingPunct="0">
              <a:spcBef>
                <a:spcPct val="0"/>
              </a:spcBef>
              <a:defRPr sz="4200">
                <a:solidFill>
                  <a:schemeClr val="tx2"/>
                </a:solidFill>
                <a:latin typeface="Arial" charset="0"/>
              </a:defRPr>
            </a:lvl2pPr>
            <a:lvl3pPr defTabSz="957263" eaLnBrk="0" hangingPunct="0">
              <a:spcBef>
                <a:spcPct val="0"/>
              </a:spcBef>
              <a:defRPr sz="4200">
                <a:solidFill>
                  <a:schemeClr val="tx2"/>
                </a:solidFill>
                <a:latin typeface="Arial" charset="0"/>
              </a:defRPr>
            </a:lvl3pPr>
            <a:lvl4pPr defTabSz="957263" eaLnBrk="0" hangingPunct="0">
              <a:spcBef>
                <a:spcPct val="0"/>
              </a:spcBef>
              <a:defRPr sz="4200">
                <a:solidFill>
                  <a:schemeClr val="tx2"/>
                </a:solidFill>
                <a:latin typeface="Arial" charset="0"/>
              </a:defRPr>
            </a:lvl4pPr>
            <a:lvl5pPr defTabSz="957263" eaLnBrk="0" hangingPunct="0">
              <a:spcBef>
                <a:spcPct val="0"/>
              </a:spcBef>
              <a:defRPr sz="4200">
                <a:solidFill>
                  <a:schemeClr val="tx2"/>
                </a:solidFill>
                <a:latin typeface="Arial" charset="0"/>
              </a:defRPr>
            </a:lvl5pPr>
            <a:lvl6pPr marL="457200" defTabSz="957263" eaLnBrk="0" fontAlgn="base" hangingPunct="0">
              <a:spcBef>
                <a:spcPct val="0"/>
              </a:spcBef>
              <a:spcAft>
                <a:spcPct val="0"/>
              </a:spcAft>
              <a:defRPr sz="4200">
                <a:solidFill>
                  <a:schemeClr val="tx2"/>
                </a:solidFill>
                <a:latin typeface="Arial" charset="0"/>
              </a:defRPr>
            </a:lvl6pPr>
            <a:lvl7pPr marL="914400" defTabSz="957263" eaLnBrk="0" fontAlgn="base" hangingPunct="0">
              <a:spcBef>
                <a:spcPct val="0"/>
              </a:spcBef>
              <a:spcAft>
                <a:spcPct val="0"/>
              </a:spcAft>
              <a:defRPr sz="4200">
                <a:solidFill>
                  <a:schemeClr val="tx2"/>
                </a:solidFill>
                <a:latin typeface="Arial" charset="0"/>
              </a:defRPr>
            </a:lvl7pPr>
            <a:lvl8pPr marL="1371600" defTabSz="957263" eaLnBrk="0" fontAlgn="base" hangingPunct="0">
              <a:spcBef>
                <a:spcPct val="0"/>
              </a:spcBef>
              <a:spcAft>
                <a:spcPct val="0"/>
              </a:spcAft>
              <a:defRPr sz="4200">
                <a:solidFill>
                  <a:schemeClr val="tx2"/>
                </a:solidFill>
                <a:latin typeface="Arial" charset="0"/>
              </a:defRPr>
            </a:lvl8pPr>
            <a:lvl9pPr marL="1828800" defTabSz="957263" eaLnBrk="0" fontAlgn="base" hangingPunct="0">
              <a:spcBef>
                <a:spcPct val="0"/>
              </a:spcBef>
              <a:spcAft>
                <a:spcPct val="0"/>
              </a:spcAft>
              <a:defRPr sz="4200">
                <a:solidFill>
                  <a:schemeClr val="tx2"/>
                </a:solidFill>
                <a:latin typeface="Arial" charset="0"/>
              </a:defRPr>
            </a:lvl9pPr>
          </a:lstStyle>
          <a:p>
            <a:pPr algn="ctr" fontAlgn="base">
              <a:spcAft>
                <a:spcPct val="0"/>
              </a:spcAft>
              <a:defRPr/>
            </a:pPr>
            <a:r>
              <a:rPr lang="en-GB" altLang="en-US" sz="2000" smtClean="0">
                <a:solidFill>
                  <a:srgbClr val="FFFFFF"/>
                </a:solidFill>
                <a:effectLst>
                  <a:outerShdw blurRad="38100" dist="38100" dir="2700000" algn="tl">
                    <a:srgbClr val="C0C0C0"/>
                  </a:outerShdw>
                </a:effectLst>
              </a:rPr>
              <a:t>Global Uncertainties</a:t>
            </a:r>
          </a:p>
        </p:txBody>
      </p:sp>
      <p:sp>
        <p:nvSpPr>
          <p:cNvPr id="61484" name="Text Box 44"/>
          <p:cNvSpPr txBox="1">
            <a:spLocks noChangeArrowheads="1"/>
          </p:cNvSpPr>
          <p:nvPr/>
        </p:nvSpPr>
        <p:spPr bwMode="auto">
          <a:xfrm>
            <a:off x="6944458" y="2443164"/>
            <a:ext cx="17668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GB" altLang="en-US" sz="2000">
                <a:solidFill>
                  <a:srgbClr val="FFFFFF"/>
                </a:solidFill>
                <a:effectLst>
                  <a:outerShdw blurRad="38100" dist="38100" dir="2700000" algn="tl">
                    <a:srgbClr val="C0C0C0"/>
                  </a:outerShdw>
                </a:effectLst>
              </a:rPr>
              <a:t>Food Security</a:t>
            </a:r>
          </a:p>
        </p:txBody>
      </p:sp>
      <p:sp>
        <p:nvSpPr>
          <p:cNvPr id="61485" name="Text Box 45"/>
          <p:cNvSpPr txBox="1">
            <a:spLocks noChangeArrowheads="1"/>
          </p:cNvSpPr>
          <p:nvPr/>
        </p:nvSpPr>
        <p:spPr bwMode="auto">
          <a:xfrm>
            <a:off x="7217020" y="4052889"/>
            <a:ext cx="11689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en-GB" altLang="en-US" sz="2000">
                <a:solidFill>
                  <a:srgbClr val="FFFFFF"/>
                </a:solidFill>
                <a:effectLst>
                  <a:outerShdw blurRad="38100" dist="38100" dir="2700000" algn="tl">
                    <a:srgbClr val="C0C0C0"/>
                  </a:outerShdw>
                </a:effectLst>
              </a:rPr>
              <a:t>Big Data</a:t>
            </a:r>
          </a:p>
        </p:txBody>
      </p:sp>
    </p:spTree>
    <p:extLst>
      <p:ext uri="{BB962C8B-B14F-4D97-AF65-F5344CB8AC3E}">
        <p14:creationId xmlns:p14="http://schemas.microsoft.com/office/powerpoint/2010/main" val="3577550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txBox="1">
            <a:spLocks noGrp="1"/>
          </p:cNvSpPr>
          <p:nvPr/>
        </p:nvSpPr>
        <p:spPr bwMode="auto">
          <a:xfrm>
            <a:off x="4343400" y="642778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0"/>
              </a:spcBef>
              <a:spcAft>
                <a:spcPct val="0"/>
              </a:spcAft>
              <a:buClrTx/>
              <a:buFontTx/>
              <a:buNone/>
            </a:pPr>
            <a:fld id="{C218E23D-6526-41E5-B2D8-6F67DF03B4FF}" type="slidenum">
              <a:rPr lang="en-GB" altLang="en-US" sz="1500">
                <a:solidFill>
                  <a:srgbClr val="000000"/>
                </a:solidFill>
              </a:rPr>
              <a:pPr eaLnBrk="1" fontAlgn="base" hangingPunct="1">
                <a:spcBef>
                  <a:spcPct val="0"/>
                </a:spcBef>
                <a:spcAft>
                  <a:spcPct val="0"/>
                </a:spcAft>
                <a:buClrTx/>
                <a:buFontTx/>
                <a:buNone/>
              </a:pPr>
              <a:t>8</a:t>
            </a:fld>
            <a:endParaRPr lang="en-GB" altLang="en-US" sz="1500">
              <a:solidFill>
                <a:srgbClr val="000000"/>
              </a:solidFill>
            </a:endParaRPr>
          </a:p>
        </p:txBody>
      </p:sp>
      <p:sp>
        <p:nvSpPr>
          <p:cNvPr id="15363" name="Text Box 4"/>
          <p:cNvSpPr txBox="1">
            <a:spLocks noChangeArrowheads="1"/>
          </p:cNvSpPr>
          <p:nvPr/>
        </p:nvSpPr>
        <p:spPr bwMode="auto">
          <a:xfrm>
            <a:off x="383944" y="-26988"/>
            <a:ext cx="850802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0"/>
              </a:spcAft>
              <a:buClrTx/>
              <a:buFontTx/>
              <a:buNone/>
            </a:pPr>
            <a:r>
              <a:rPr lang="en-GB" altLang="en-US" sz="3200" b="1" dirty="0">
                <a:solidFill>
                  <a:srgbClr val="660066"/>
                </a:solidFill>
              </a:rPr>
              <a:t>Translation</a:t>
            </a:r>
          </a:p>
        </p:txBody>
      </p:sp>
      <p:sp>
        <p:nvSpPr>
          <p:cNvPr id="15364" name="Rectangle 123"/>
          <p:cNvSpPr>
            <a:spLocks noChangeArrowheads="1"/>
          </p:cNvSpPr>
          <p:nvPr/>
        </p:nvSpPr>
        <p:spPr bwMode="auto">
          <a:xfrm>
            <a:off x="363416" y="826916"/>
            <a:ext cx="7590692" cy="3178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0" algn="ctr">
                <a:solidFill>
                  <a:srgbClr val="969696"/>
                </a:solidFill>
                <a:round/>
                <a:headEnd/>
                <a:tailEnd/>
              </a14:hiddenLine>
            </a:ext>
          </a:extLst>
        </p:spPr>
        <p:txBody>
          <a:bodyPr/>
          <a:lstStyle>
            <a:lvl1pPr marL="180975" indent="-180975" defTabSz="957263" eaLnBrk="0" hangingPunct="0">
              <a:spcBef>
                <a:spcPct val="20000"/>
              </a:spcBef>
              <a:buClr>
                <a:schemeClr val="tx2"/>
              </a:buClr>
              <a:buChar char="•"/>
              <a:defRPr sz="2900">
                <a:solidFill>
                  <a:schemeClr val="tx1"/>
                </a:solidFill>
                <a:latin typeface="Arial" charset="0"/>
              </a:defRPr>
            </a:lvl1pPr>
            <a:lvl2pPr marL="742950" indent="-285750" defTabSz="957263" eaLnBrk="0" hangingPunct="0">
              <a:spcBef>
                <a:spcPct val="20000"/>
              </a:spcBef>
              <a:buClr>
                <a:schemeClr val="tx2"/>
              </a:buClr>
              <a:buChar char="–"/>
              <a:defRPr sz="2700">
                <a:solidFill>
                  <a:schemeClr val="tx1"/>
                </a:solidFill>
                <a:latin typeface="Arial" charset="0"/>
              </a:defRPr>
            </a:lvl2pPr>
            <a:lvl3pPr marL="1143000" indent="-228600" defTabSz="957263" eaLnBrk="0" hangingPunct="0">
              <a:spcBef>
                <a:spcPct val="20000"/>
              </a:spcBef>
              <a:buClr>
                <a:schemeClr val="tx2"/>
              </a:buClr>
              <a:buChar char="•"/>
              <a:defRPr sz="2500">
                <a:solidFill>
                  <a:schemeClr val="tx1"/>
                </a:solidFill>
                <a:latin typeface="Arial" charset="0"/>
              </a:defRPr>
            </a:lvl3pPr>
            <a:lvl4pPr marL="1600200" indent="-228600" defTabSz="957263" eaLnBrk="0" hangingPunct="0">
              <a:spcBef>
                <a:spcPct val="20000"/>
              </a:spcBef>
              <a:buClr>
                <a:schemeClr val="tx2"/>
              </a:buClr>
              <a:buChar char="–"/>
              <a:defRPr sz="2300">
                <a:solidFill>
                  <a:schemeClr val="tx1"/>
                </a:solidFill>
                <a:latin typeface="Arial" charset="0"/>
              </a:defRPr>
            </a:lvl4pPr>
            <a:lvl5pPr marL="2057400" indent="-228600" defTabSz="957263" eaLnBrk="0" hangingPunct="0">
              <a:spcBef>
                <a:spcPct val="20000"/>
              </a:spcBef>
              <a:buClr>
                <a:schemeClr val="tx2"/>
              </a:buClr>
              <a:buChar char="•"/>
              <a:defRPr sz="2100">
                <a:solidFill>
                  <a:schemeClr val="tx1"/>
                </a:solidFill>
                <a:latin typeface="Arial" charset="0"/>
              </a:defRPr>
            </a:lvl5pPr>
            <a:lvl6pPr marL="2514600" indent="-228600" defTabSz="957263" eaLnBrk="0" fontAlgn="base" hangingPunct="0">
              <a:spcBef>
                <a:spcPct val="20000"/>
              </a:spcBef>
              <a:spcAft>
                <a:spcPct val="0"/>
              </a:spcAft>
              <a:buClr>
                <a:schemeClr val="tx2"/>
              </a:buClr>
              <a:buChar char="•"/>
              <a:defRPr sz="2100">
                <a:solidFill>
                  <a:schemeClr val="tx1"/>
                </a:solidFill>
                <a:latin typeface="Arial" charset="0"/>
              </a:defRPr>
            </a:lvl6pPr>
            <a:lvl7pPr marL="2971800" indent="-228600" defTabSz="957263" eaLnBrk="0" fontAlgn="base" hangingPunct="0">
              <a:spcBef>
                <a:spcPct val="20000"/>
              </a:spcBef>
              <a:spcAft>
                <a:spcPct val="0"/>
              </a:spcAft>
              <a:buClr>
                <a:schemeClr val="tx2"/>
              </a:buClr>
              <a:buChar char="•"/>
              <a:defRPr sz="2100">
                <a:solidFill>
                  <a:schemeClr val="tx1"/>
                </a:solidFill>
                <a:latin typeface="Arial" charset="0"/>
              </a:defRPr>
            </a:lvl7pPr>
            <a:lvl8pPr marL="3429000" indent="-228600" defTabSz="957263" eaLnBrk="0" fontAlgn="base" hangingPunct="0">
              <a:spcBef>
                <a:spcPct val="20000"/>
              </a:spcBef>
              <a:spcAft>
                <a:spcPct val="0"/>
              </a:spcAft>
              <a:buClr>
                <a:schemeClr val="tx2"/>
              </a:buClr>
              <a:buChar char="•"/>
              <a:defRPr sz="2100">
                <a:solidFill>
                  <a:schemeClr val="tx1"/>
                </a:solidFill>
                <a:latin typeface="Arial" charset="0"/>
              </a:defRPr>
            </a:lvl8pPr>
            <a:lvl9pPr marL="3886200" indent="-228600" defTabSz="957263" eaLnBrk="0" fontAlgn="base" hangingPunct="0">
              <a:spcBef>
                <a:spcPct val="20000"/>
              </a:spcBef>
              <a:spcAft>
                <a:spcPct val="0"/>
              </a:spcAft>
              <a:buClr>
                <a:schemeClr val="tx2"/>
              </a:buClr>
              <a:buChar char="•"/>
              <a:defRPr sz="2100">
                <a:solidFill>
                  <a:schemeClr val="tx1"/>
                </a:solidFill>
                <a:latin typeface="Arial" charset="0"/>
              </a:defRPr>
            </a:lvl9pPr>
          </a:lstStyle>
          <a:p>
            <a:pPr eaLnBrk="1" fontAlgn="base" hangingPunct="1">
              <a:spcBef>
                <a:spcPct val="50000"/>
              </a:spcBef>
              <a:spcAft>
                <a:spcPct val="20000"/>
              </a:spcAft>
              <a:buClrTx/>
              <a:buFontTx/>
              <a:buNone/>
            </a:pPr>
            <a:endParaRPr lang="en-GB" altLang="en-US" sz="1400" b="1" dirty="0">
              <a:solidFill>
                <a:srgbClr val="000000"/>
              </a:solidFill>
            </a:endParaRPr>
          </a:p>
          <a:p>
            <a:pPr eaLnBrk="1" fontAlgn="base" hangingPunct="1">
              <a:spcBef>
                <a:spcPct val="50000"/>
              </a:spcBef>
              <a:spcAft>
                <a:spcPct val="50000"/>
              </a:spcAft>
              <a:buClrTx/>
            </a:pPr>
            <a:r>
              <a:rPr lang="en-GB" altLang="en-US" sz="2000" dirty="0" smtClean="0">
                <a:solidFill>
                  <a:srgbClr val="000000"/>
                </a:solidFill>
              </a:rPr>
              <a:t>Research </a:t>
            </a:r>
            <a:r>
              <a:rPr lang="en-GB" altLang="en-US" sz="2000" dirty="0">
                <a:solidFill>
                  <a:srgbClr val="000000"/>
                </a:solidFill>
              </a:rPr>
              <a:t>and Innovation Bridges </a:t>
            </a:r>
          </a:p>
          <a:p>
            <a:pPr eaLnBrk="1" fontAlgn="base" hangingPunct="1">
              <a:spcBef>
                <a:spcPct val="50000"/>
              </a:spcBef>
              <a:spcAft>
                <a:spcPct val="50000"/>
              </a:spcAft>
              <a:buClrTx/>
            </a:pPr>
            <a:r>
              <a:rPr lang="en-GB" altLang="en-US" sz="2000" dirty="0">
                <a:solidFill>
                  <a:srgbClr val="000000"/>
                </a:solidFill>
              </a:rPr>
              <a:t>Global Innovation Capacity Building</a:t>
            </a:r>
          </a:p>
          <a:p>
            <a:pPr eaLnBrk="1" fontAlgn="base" hangingPunct="1">
              <a:spcBef>
                <a:spcPct val="50000"/>
              </a:spcBef>
              <a:spcAft>
                <a:spcPct val="50000"/>
              </a:spcAft>
              <a:buClrTx/>
            </a:pPr>
            <a:r>
              <a:rPr lang="en-GB" altLang="en-US" sz="2000" dirty="0">
                <a:solidFill>
                  <a:srgbClr val="000000"/>
                </a:solidFill>
              </a:rPr>
              <a:t>Developing entrepreneurial skills in S&amp;I small and medium sized enterprises</a:t>
            </a: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512" y="3357590"/>
            <a:ext cx="3046534"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620" y="3717925"/>
            <a:ext cx="2398834"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397" y="4052915"/>
            <a:ext cx="1793631"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32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09499" y="1507392"/>
            <a:ext cx="9352130" cy="2655888"/>
          </a:xfrm>
        </p:spPr>
        <p:txBody>
          <a:bodyPr/>
          <a:lstStyle/>
          <a:p>
            <a:pPr algn="ctr" eaLnBrk="1" hangingPunct="1"/>
            <a:r>
              <a:rPr lang="en-GB" altLang="en-US" b="1" dirty="0" smtClean="0">
                <a:solidFill>
                  <a:schemeClr val="accent6"/>
                </a:solidFill>
                <a:effectLst>
                  <a:outerShdw blurRad="38100" dist="38100" dir="2700000" algn="tl">
                    <a:srgbClr val="000000">
                      <a:alpha val="43137"/>
                    </a:srgbClr>
                  </a:outerShdw>
                </a:effectLst>
              </a:rPr>
              <a:t>Newton UK – Thailand</a:t>
            </a:r>
            <a:r>
              <a:rPr lang="en-GB" altLang="en-US" sz="4400" b="1" dirty="0" smtClean="0">
                <a:solidFill>
                  <a:schemeClr val="accent6"/>
                </a:solidFill>
                <a:effectLst>
                  <a:outerShdw blurRad="38100" dist="38100" dir="2700000" algn="tl">
                    <a:srgbClr val="000000">
                      <a:alpha val="43137"/>
                    </a:srgbClr>
                  </a:outerShdw>
                </a:effectLst>
              </a:rPr>
              <a:t> </a:t>
            </a:r>
            <a:br>
              <a:rPr lang="en-GB" altLang="en-US" sz="4400" b="1" dirty="0" smtClean="0">
                <a:solidFill>
                  <a:schemeClr val="accent6"/>
                </a:solidFill>
                <a:effectLst>
                  <a:outerShdw blurRad="38100" dist="38100" dir="2700000" algn="tl">
                    <a:srgbClr val="000000">
                      <a:alpha val="43137"/>
                    </a:srgbClr>
                  </a:outerShdw>
                </a:effectLst>
              </a:rPr>
            </a:br>
            <a:r>
              <a:rPr lang="en-GB" altLang="en-US" sz="3400" b="1" dirty="0" smtClean="0">
                <a:solidFill>
                  <a:schemeClr val="accent6"/>
                </a:solidFill>
                <a:effectLst>
                  <a:outerShdw blurRad="38100" dist="38100" dir="2700000" algn="tl">
                    <a:srgbClr val="000000">
                      <a:alpha val="43137"/>
                    </a:srgbClr>
                  </a:outerShdw>
                </a:effectLst>
              </a:rPr>
              <a:t>Research and Innovation Partnership Fund</a:t>
            </a:r>
          </a:p>
        </p:txBody>
      </p:sp>
      <p:sp>
        <p:nvSpPr>
          <p:cNvPr id="3" name="Footer Placeholder 2"/>
          <p:cNvSpPr>
            <a:spLocks noGrp="1"/>
          </p:cNvSpPr>
          <p:nvPr>
            <p:ph type="ftr" sz="quarter" idx="11"/>
          </p:nvPr>
        </p:nvSpPr>
        <p:spPr>
          <a:xfrm>
            <a:off x="381000" y="6416785"/>
            <a:ext cx="1124780" cy="250606"/>
          </a:xfrm>
        </p:spPr>
        <p:txBody>
          <a:bodyPr wrap="none" anchorCtr="1">
            <a:spAutoFit/>
          </a:bodyPr>
          <a:lstStyle/>
          <a:p>
            <a:pPr>
              <a:defRPr/>
            </a:pPr>
            <a:r>
              <a:rPr lang="en-US" sz="1000" smtClean="0">
                <a:solidFill>
                  <a:srgbClr val="000000"/>
                </a:solidFill>
              </a:rPr>
              <a:t>UNCLASSIFIED</a:t>
            </a:r>
            <a:endParaRPr lang="en-US" sz="1000">
              <a:solidFill>
                <a:srgbClr val="000000"/>
              </a:solidFill>
            </a:endParaRP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 y="1066800"/>
            <a:ext cx="2189285" cy="1676400"/>
          </a:xfrm>
          <a:prstGeom prst="rect">
            <a:avLst/>
          </a:prstGeom>
        </p:spPr>
      </p:pic>
      <p:sp>
        <p:nvSpPr>
          <p:cNvPr id="5" name="TextBox 4"/>
          <p:cNvSpPr txBox="1"/>
          <p:nvPr/>
        </p:nvSpPr>
        <p:spPr>
          <a:xfrm>
            <a:off x="1447804" y="4176403"/>
            <a:ext cx="6150509" cy="830997"/>
          </a:xfrm>
          <a:prstGeom prst="rect">
            <a:avLst/>
          </a:prstGeom>
          <a:noFill/>
        </p:spPr>
        <p:txBody>
          <a:bodyPr wrap="square" rtlCol="0">
            <a:spAutoFit/>
          </a:bodyPr>
          <a:lstStyle/>
          <a:p>
            <a:pPr fontAlgn="base">
              <a:spcBef>
                <a:spcPct val="50000"/>
              </a:spcBef>
              <a:spcAft>
                <a:spcPct val="0"/>
              </a:spcAft>
            </a:pPr>
            <a:r>
              <a:rPr lang="en-US" sz="2400" i="1" dirty="0" smtClean="0">
                <a:solidFill>
                  <a:srgbClr val="0070C0"/>
                </a:solidFill>
                <a:effectLst>
                  <a:outerShdw blurRad="38100" dist="38100" dir="2700000" algn="tl">
                    <a:srgbClr val="000000">
                      <a:alpha val="43137"/>
                    </a:srgbClr>
                  </a:outerShdw>
                </a:effectLst>
              </a:rPr>
              <a:t>“…£2 million per year could be available </a:t>
            </a:r>
            <a:r>
              <a:rPr lang="en-US" sz="2400" i="1" dirty="0">
                <a:solidFill>
                  <a:srgbClr val="0070C0"/>
                </a:solidFill>
                <a:effectLst>
                  <a:outerShdw blurRad="38100" dist="38100" dir="2700000" algn="tl">
                    <a:srgbClr val="000000">
                      <a:alpha val="43137"/>
                    </a:srgbClr>
                  </a:outerShdw>
                </a:effectLst>
              </a:rPr>
              <a:t/>
            </a:r>
            <a:br>
              <a:rPr lang="en-US" sz="2400" i="1" dirty="0">
                <a:solidFill>
                  <a:srgbClr val="0070C0"/>
                </a:solidFill>
                <a:effectLst>
                  <a:outerShdw blurRad="38100" dist="38100" dir="2700000" algn="tl">
                    <a:srgbClr val="000000">
                      <a:alpha val="43137"/>
                    </a:srgbClr>
                  </a:outerShdw>
                </a:effectLst>
              </a:rPr>
            </a:br>
            <a:r>
              <a:rPr lang="en-US" sz="2400" i="1" dirty="0" smtClean="0">
                <a:solidFill>
                  <a:srgbClr val="0070C0"/>
                </a:solidFill>
                <a:effectLst>
                  <a:outerShdw blurRad="38100" dist="38100" dir="2700000" algn="tl">
                    <a:srgbClr val="000000">
                      <a:alpha val="43137"/>
                    </a:srgbClr>
                  </a:outerShdw>
                </a:effectLst>
              </a:rPr>
              <a:t>         for matching by Thailand…”</a:t>
            </a:r>
            <a:endParaRPr lang="th-TH" sz="2400" i="1" dirty="0">
              <a:solidFill>
                <a:srgbClr val="0070C0"/>
              </a:solidFill>
              <a:effectLst>
                <a:outerShdw blurRad="38100" dist="38100" dir="2700000" algn="tl">
                  <a:srgbClr val="000000">
                    <a:alpha val="43137"/>
                  </a:srgbClr>
                </a:outerShdw>
              </a:effectLst>
            </a:endParaRPr>
          </a:p>
        </p:txBody>
      </p:sp>
      <p:sp>
        <p:nvSpPr>
          <p:cNvPr id="7" name="Horizontal Scroll 6"/>
          <p:cNvSpPr/>
          <p:nvPr/>
        </p:nvSpPr>
        <p:spPr bwMode="auto">
          <a:xfrm>
            <a:off x="1146769" y="3979825"/>
            <a:ext cx="6744654" cy="1224136"/>
          </a:xfrm>
          <a:prstGeom prst="horizontalScroll">
            <a:avLst/>
          </a:prstGeom>
          <a:solidFill>
            <a:schemeClr val="accent2"/>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57263" fontAlgn="base">
              <a:spcBef>
                <a:spcPct val="0"/>
              </a:spcBef>
              <a:spcAft>
                <a:spcPct val="0"/>
              </a:spcAft>
            </a:pPr>
            <a:r>
              <a:rPr lang="en-US" sz="2400" b="1" dirty="0" smtClean="0">
                <a:solidFill>
                  <a:srgbClr val="FFFFFF"/>
                </a:solidFill>
              </a:rPr>
              <a:t>“...up to £4 million per year could be available for Newton UK – Thailand…”  </a:t>
            </a:r>
            <a:endParaRPr lang="th-TH" sz="2400" b="1" dirty="0" smtClean="0">
              <a:solidFill>
                <a:srgbClr val="FFFFFF"/>
              </a:solidFill>
            </a:endParaRPr>
          </a:p>
        </p:txBody>
      </p:sp>
    </p:spTree>
    <p:extLst>
      <p:ext uri="{BB962C8B-B14F-4D97-AF65-F5344CB8AC3E}">
        <p14:creationId xmlns:p14="http://schemas.microsoft.com/office/powerpoint/2010/main" val="79939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british_council_template_blue">
  <a:themeElements>
    <a:clrScheme name="BC template blue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fontScheme name="BC templat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C template blue 1">
        <a:dk1>
          <a:srgbClr val="000000"/>
        </a:dk1>
        <a:lt1>
          <a:srgbClr val="FFFFFF"/>
        </a:lt1>
        <a:dk2>
          <a:srgbClr val="00A4E4"/>
        </a:dk2>
        <a:lt2>
          <a:srgbClr val="B2B2B2"/>
        </a:lt2>
        <a:accent1>
          <a:srgbClr val="0F7298"/>
        </a:accent1>
        <a:accent2>
          <a:srgbClr val="94268A"/>
        </a:accent2>
        <a:accent3>
          <a:srgbClr val="FFFFFF"/>
        </a:accent3>
        <a:accent4>
          <a:srgbClr val="000000"/>
        </a:accent4>
        <a:accent5>
          <a:srgbClr val="AABCCA"/>
        </a:accent5>
        <a:accent6>
          <a:srgbClr val="86217D"/>
        </a:accent6>
        <a:hlink>
          <a:srgbClr val="E8792E"/>
        </a:hlink>
        <a:folHlink>
          <a:srgbClr val="939837"/>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ERR Presentation">
  <a:themeElements>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fontScheme name="BERR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2">
        <a:dk1>
          <a:srgbClr val="000000"/>
        </a:dk1>
        <a:lt1>
          <a:srgbClr val="FFFFFF"/>
        </a:lt1>
        <a:dk2>
          <a:srgbClr val="003478"/>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3">
        <a:dk1>
          <a:srgbClr val="808080"/>
        </a:dk1>
        <a:lt1>
          <a:srgbClr val="FFFFFF"/>
        </a:lt1>
        <a:dk2>
          <a:srgbClr val="003478"/>
        </a:dk2>
        <a:lt2>
          <a:srgbClr val="FFCC11"/>
        </a:lt2>
        <a:accent1>
          <a:srgbClr val="3CB6CE"/>
        </a:accent1>
        <a:accent2>
          <a:srgbClr val="FFCC11"/>
        </a:accent2>
        <a:accent3>
          <a:srgbClr val="AAAEBE"/>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4">
        <a:dk1>
          <a:srgbClr val="808080"/>
        </a:dk1>
        <a:lt1>
          <a:srgbClr val="FFFFFF"/>
        </a:lt1>
        <a:dk2>
          <a:srgbClr val="000000"/>
        </a:dk2>
        <a:lt2>
          <a:srgbClr val="FFCC11"/>
        </a:lt2>
        <a:accent1>
          <a:srgbClr val="3CB6CE"/>
        </a:accent1>
        <a:accent2>
          <a:srgbClr val="FFCC11"/>
        </a:accent2>
        <a:accent3>
          <a:srgbClr val="AAAAAA"/>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5">
        <a:dk1>
          <a:srgbClr val="808080"/>
        </a:dk1>
        <a:lt1>
          <a:srgbClr val="FFFFFF"/>
        </a:lt1>
        <a:dk2>
          <a:srgbClr val="000000"/>
        </a:dk2>
        <a:lt2>
          <a:srgbClr val="CC0033"/>
        </a:lt2>
        <a:accent1>
          <a:srgbClr val="3CB6CE"/>
        </a:accent1>
        <a:accent2>
          <a:srgbClr val="CC0033"/>
        </a:accent2>
        <a:accent3>
          <a:srgbClr val="AAAAAA"/>
        </a:accent3>
        <a:accent4>
          <a:srgbClr val="DADADA"/>
        </a:accent4>
        <a:accent5>
          <a:srgbClr val="AFD7E3"/>
        </a:accent5>
        <a:accent6>
          <a:srgbClr val="B9002D"/>
        </a:accent6>
        <a:hlink>
          <a:srgbClr val="BBEE00"/>
        </a:hlink>
        <a:folHlink>
          <a:srgbClr val="99558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ERR Presentation">
  <a:themeElements>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fontScheme name="BERR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2">
        <a:dk1>
          <a:srgbClr val="000000"/>
        </a:dk1>
        <a:lt1>
          <a:srgbClr val="FFFFFF"/>
        </a:lt1>
        <a:dk2>
          <a:srgbClr val="003478"/>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3">
        <a:dk1>
          <a:srgbClr val="808080"/>
        </a:dk1>
        <a:lt1>
          <a:srgbClr val="FFFFFF"/>
        </a:lt1>
        <a:dk2>
          <a:srgbClr val="003478"/>
        </a:dk2>
        <a:lt2>
          <a:srgbClr val="FFCC11"/>
        </a:lt2>
        <a:accent1>
          <a:srgbClr val="3CB6CE"/>
        </a:accent1>
        <a:accent2>
          <a:srgbClr val="FFCC11"/>
        </a:accent2>
        <a:accent3>
          <a:srgbClr val="AAAEBE"/>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4">
        <a:dk1>
          <a:srgbClr val="808080"/>
        </a:dk1>
        <a:lt1>
          <a:srgbClr val="FFFFFF"/>
        </a:lt1>
        <a:dk2>
          <a:srgbClr val="000000"/>
        </a:dk2>
        <a:lt2>
          <a:srgbClr val="FFCC11"/>
        </a:lt2>
        <a:accent1>
          <a:srgbClr val="3CB6CE"/>
        </a:accent1>
        <a:accent2>
          <a:srgbClr val="FFCC11"/>
        </a:accent2>
        <a:accent3>
          <a:srgbClr val="AAAAAA"/>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5">
        <a:dk1>
          <a:srgbClr val="808080"/>
        </a:dk1>
        <a:lt1>
          <a:srgbClr val="FFFFFF"/>
        </a:lt1>
        <a:dk2>
          <a:srgbClr val="000000"/>
        </a:dk2>
        <a:lt2>
          <a:srgbClr val="CC0033"/>
        </a:lt2>
        <a:accent1>
          <a:srgbClr val="3CB6CE"/>
        </a:accent1>
        <a:accent2>
          <a:srgbClr val="CC0033"/>
        </a:accent2>
        <a:accent3>
          <a:srgbClr val="AAAAAA"/>
        </a:accent3>
        <a:accent4>
          <a:srgbClr val="DADADA"/>
        </a:accent4>
        <a:accent5>
          <a:srgbClr val="AFD7E3"/>
        </a:accent5>
        <a:accent6>
          <a:srgbClr val="B9002D"/>
        </a:accent6>
        <a:hlink>
          <a:srgbClr val="BBEE00"/>
        </a:hlink>
        <a:folHlink>
          <a:srgbClr val="995588"/>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ERR Presentation">
  <a:themeElements>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fontScheme name="BERR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2">
        <a:dk1>
          <a:srgbClr val="000000"/>
        </a:dk1>
        <a:lt1>
          <a:srgbClr val="FFFFFF"/>
        </a:lt1>
        <a:dk2>
          <a:srgbClr val="003478"/>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3">
        <a:dk1>
          <a:srgbClr val="808080"/>
        </a:dk1>
        <a:lt1>
          <a:srgbClr val="FFFFFF"/>
        </a:lt1>
        <a:dk2>
          <a:srgbClr val="003478"/>
        </a:dk2>
        <a:lt2>
          <a:srgbClr val="FFCC11"/>
        </a:lt2>
        <a:accent1>
          <a:srgbClr val="3CB6CE"/>
        </a:accent1>
        <a:accent2>
          <a:srgbClr val="FFCC11"/>
        </a:accent2>
        <a:accent3>
          <a:srgbClr val="AAAEBE"/>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4">
        <a:dk1>
          <a:srgbClr val="808080"/>
        </a:dk1>
        <a:lt1>
          <a:srgbClr val="FFFFFF"/>
        </a:lt1>
        <a:dk2>
          <a:srgbClr val="000000"/>
        </a:dk2>
        <a:lt2>
          <a:srgbClr val="FFCC11"/>
        </a:lt2>
        <a:accent1>
          <a:srgbClr val="3CB6CE"/>
        </a:accent1>
        <a:accent2>
          <a:srgbClr val="FFCC11"/>
        </a:accent2>
        <a:accent3>
          <a:srgbClr val="AAAAAA"/>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5">
        <a:dk1>
          <a:srgbClr val="808080"/>
        </a:dk1>
        <a:lt1>
          <a:srgbClr val="FFFFFF"/>
        </a:lt1>
        <a:dk2>
          <a:srgbClr val="000000"/>
        </a:dk2>
        <a:lt2>
          <a:srgbClr val="CC0033"/>
        </a:lt2>
        <a:accent1>
          <a:srgbClr val="3CB6CE"/>
        </a:accent1>
        <a:accent2>
          <a:srgbClr val="CC0033"/>
        </a:accent2>
        <a:accent3>
          <a:srgbClr val="AAAAAA"/>
        </a:accent3>
        <a:accent4>
          <a:srgbClr val="DADADA"/>
        </a:accent4>
        <a:accent5>
          <a:srgbClr val="AFD7E3"/>
        </a:accent5>
        <a:accent6>
          <a:srgbClr val="B9002D"/>
        </a:accent6>
        <a:hlink>
          <a:srgbClr val="BBEE00"/>
        </a:hlink>
        <a:folHlink>
          <a:srgbClr val="995588"/>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BERR Presentation">
  <a:themeElements>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fontScheme name="BERR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2">
        <a:dk1>
          <a:srgbClr val="000000"/>
        </a:dk1>
        <a:lt1>
          <a:srgbClr val="FFFFFF"/>
        </a:lt1>
        <a:dk2>
          <a:srgbClr val="003478"/>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3">
        <a:dk1>
          <a:srgbClr val="808080"/>
        </a:dk1>
        <a:lt1>
          <a:srgbClr val="FFFFFF"/>
        </a:lt1>
        <a:dk2>
          <a:srgbClr val="003478"/>
        </a:dk2>
        <a:lt2>
          <a:srgbClr val="FFCC11"/>
        </a:lt2>
        <a:accent1>
          <a:srgbClr val="3CB6CE"/>
        </a:accent1>
        <a:accent2>
          <a:srgbClr val="FFCC11"/>
        </a:accent2>
        <a:accent3>
          <a:srgbClr val="AAAEBE"/>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4">
        <a:dk1>
          <a:srgbClr val="808080"/>
        </a:dk1>
        <a:lt1>
          <a:srgbClr val="FFFFFF"/>
        </a:lt1>
        <a:dk2>
          <a:srgbClr val="000000"/>
        </a:dk2>
        <a:lt2>
          <a:srgbClr val="FFCC11"/>
        </a:lt2>
        <a:accent1>
          <a:srgbClr val="3CB6CE"/>
        </a:accent1>
        <a:accent2>
          <a:srgbClr val="FFCC11"/>
        </a:accent2>
        <a:accent3>
          <a:srgbClr val="AAAAAA"/>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5">
        <a:dk1>
          <a:srgbClr val="808080"/>
        </a:dk1>
        <a:lt1>
          <a:srgbClr val="FFFFFF"/>
        </a:lt1>
        <a:dk2>
          <a:srgbClr val="000000"/>
        </a:dk2>
        <a:lt2>
          <a:srgbClr val="CC0033"/>
        </a:lt2>
        <a:accent1>
          <a:srgbClr val="3CB6CE"/>
        </a:accent1>
        <a:accent2>
          <a:srgbClr val="CC0033"/>
        </a:accent2>
        <a:accent3>
          <a:srgbClr val="AAAAAA"/>
        </a:accent3>
        <a:accent4>
          <a:srgbClr val="DADADA"/>
        </a:accent4>
        <a:accent5>
          <a:srgbClr val="AFD7E3"/>
        </a:accent5>
        <a:accent6>
          <a:srgbClr val="B9002D"/>
        </a:accent6>
        <a:hlink>
          <a:srgbClr val="BBEE00"/>
        </a:hlink>
        <a:folHlink>
          <a:srgbClr val="995588"/>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ERR Presentation">
  <a:themeElements>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fontScheme name="BERR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2">
        <a:dk1>
          <a:srgbClr val="000000"/>
        </a:dk1>
        <a:lt1>
          <a:srgbClr val="FFFFFF"/>
        </a:lt1>
        <a:dk2>
          <a:srgbClr val="003478"/>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3">
        <a:dk1>
          <a:srgbClr val="808080"/>
        </a:dk1>
        <a:lt1>
          <a:srgbClr val="FFFFFF"/>
        </a:lt1>
        <a:dk2>
          <a:srgbClr val="003478"/>
        </a:dk2>
        <a:lt2>
          <a:srgbClr val="FFCC11"/>
        </a:lt2>
        <a:accent1>
          <a:srgbClr val="3CB6CE"/>
        </a:accent1>
        <a:accent2>
          <a:srgbClr val="FFCC11"/>
        </a:accent2>
        <a:accent3>
          <a:srgbClr val="AAAEBE"/>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4">
        <a:dk1>
          <a:srgbClr val="808080"/>
        </a:dk1>
        <a:lt1>
          <a:srgbClr val="FFFFFF"/>
        </a:lt1>
        <a:dk2>
          <a:srgbClr val="000000"/>
        </a:dk2>
        <a:lt2>
          <a:srgbClr val="FFCC11"/>
        </a:lt2>
        <a:accent1>
          <a:srgbClr val="3CB6CE"/>
        </a:accent1>
        <a:accent2>
          <a:srgbClr val="FFCC11"/>
        </a:accent2>
        <a:accent3>
          <a:srgbClr val="AAAAAA"/>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5">
        <a:dk1>
          <a:srgbClr val="808080"/>
        </a:dk1>
        <a:lt1>
          <a:srgbClr val="FFFFFF"/>
        </a:lt1>
        <a:dk2>
          <a:srgbClr val="000000"/>
        </a:dk2>
        <a:lt2>
          <a:srgbClr val="CC0033"/>
        </a:lt2>
        <a:accent1>
          <a:srgbClr val="3CB6CE"/>
        </a:accent1>
        <a:accent2>
          <a:srgbClr val="CC0033"/>
        </a:accent2>
        <a:accent3>
          <a:srgbClr val="AAAAAA"/>
        </a:accent3>
        <a:accent4>
          <a:srgbClr val="DADADA"/>
        </a:accent4>
        <a:accent5>
          <a:srgbClr val="AFD7E3"/>
        </a:accent5>
        <a:accent6>
          <a:srgbClr val="B9002D"/>
        </a:accent6>
        <a:hlink>
          <a:srgbClr val="BBEE00"/>
        </a:hlink>
        <a:folHlink>
          <a:srgbClr val="995588"/>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ERR Presentation">
  <a:themeElements>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fontScheme name="BERR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BERR Presentation 1">
        <a:dk1>
          <a:srgbClr val="000000"/>
        </a:dk1>
        <a:lt1>
          <a:srgbClr val="FFFFFF"/>
        </a:lt1>
        <a:dk2>
          <a:srgbClr val="990000"/>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2">
        <a:dk1>
          <a:srgbClr val="000000"/>
        </a:dk1>
        <a:lt1>
          <a:srgbClr val="FFFFFF"/>
        </a:lt1>
        <a:dk2>
          <a:srgbClr val="003478"/>
        </a:dk2>
        <a:lt2>
          <a:srgbClr val="808080"/>
        </a:lt2>
        <a:accent1>
          <a:srgbClr val="3CB6CE"/>
        </a:accent1>
        <a:accent2>
          <a:srgbClr val="003478"/>
        </a:accent2>
        <a:accent3>
          <a:srgbClr val="FFFFFF"/>
        </a:accent3>
        <a:accent4>
          <a:srgbClr val="000000"/>
        </a:accent4>
        <a:accent5>
          <a:srgbClr val="AFD7E3"/>
        </a:accent5>
        <a:accent6>
          <a:srgbClr val="002E6C"/>
        </a:accent6>
        <a:hlink>
          <a:srgbClr val="445511"/>
        </a:hlink>
        <a:folHlink>
          <a:srgbClr val="995588"/>
        </a:folHlink>
      </a:clrScheme>
      <a:clrMap bg1="lt1" tx1="dk1" bg2="lt2" tx2="dk2" accent1="accent1" accent2="accent2" accent3="accent3" accent4="accent4" accent5="accent5" accent6="accent6" hlink="hlink" folHlink="folHlink"/>
    </a:extraClrScheme>
    <a:extraClrScheme>
      <a:clrScheme name="BERR Presentation 3">
        <a:dk1>
          <a:srgbClr val="808080"/>
        </a:dk1>
        <a:lt1>
          <a:srgbClr val="FFFFFF"/>
        </a:lt1>
        <a:dk2>
          <a:srgbClr val="003478"/>
        </a:dk2>
        <a:lt2>
          <a:srgbClr val="FFCC11"/>
        </a:lt2>
        <a:accent1>
          <a:srgbClr val="3CB6CE"/>
        </a:accent1>
        <a:accent2>
          <a:srgbClr val="FFCC11"/>
        </a:accent2>
        <a:accent3>
          <a:srgbClr val="AAAEBE"/>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4">
        <a:dk1>
          <a:srgbClr val="808080"/>
        </a:dk1>
        <a:lt1>
          <a:srgbClr val="FFFFFF"/>
        </a:lt1>
        <a:dk2>
          <a:srgbClr val="000000"/>
        </a:dk2>
        <a:lt2>
          <a:srgbClr val="FFCC11"/>
        </a:lt2>
        <a:accent1>
          <a:srgbClr val="3CB6CE"/>
        </a:accent1>
        <a:accent2>
          <a:srgbClr val="FFCC11"/>
        </a:accent2>
        <a:accent3>
          <a:srgbClr val="AAAAAA"/>
        </a:accent3>
        <a:accent4>
          <a:srgbClr val="DADADA"/>
        </a:accent4>
        <a:accent5>
          <a:srgbClr val="AFD7E3"/>
        </a:accent5>
        <a:accent6>
          <a:srgbClr val="E7B90E"/>
        </a:accent6>
        <a:hlink>
          <a:srgbClr val="BBEE00"/>
        </a:hlink>
        <a:folHlink>
          <a:srgbClr val="995588"/>
        </a:folHlink>
      </a:clrScheme>
      <a:clrMap bg1="dk2" tx1="lt1" bg2="dk1" tx2="lt2" accent1="accent1" accent2="accent2" accent3="accent3" accent4="accent4" accent5="accent5" accent6="accent6" hlink="hlink" folHlink="folHlink"/>
    </a:extraClrScheme>
    <a:extraClrScheme>
      <a:clrScheme name="BERR Presentation 5">
        <a:dk1>
          <a:srgbClr val="808080"/>
        </a:dk1>
        <a:lt1>
          <a:srgbClr val="FFFFFF"/>
        </a:lt1>
        <a:dk2>
          <a:srgbClr val="000000"/>
        </a:dk2>
        <a:lt2>
          <a:srgbClr val="CC0033"/>
        </a:lt2>
        <a:accent1>
          <a:srgbClr val="3CB6CE"/>
        </a:accent1>
        <a:accent2>
          <a:srgbClr val="CC0033"/>
        </a:accent2>
        <a:accent3>
          <a:srgbClr val="AAAAAA"/>
        </a:accent3>
        <a:accent4>
          <a:srgbClr val="DADADA"/>
        </a:accent4>
        <a:accent5>
          <a:srgbClr val="AFD7E3"/>
        </a:accent5>
        <a:accent6>
          <a:srgbClr val="B9002D"/>
        </a:accent6>
        <a:hlink>
          <a:srgbClr val="BBEE00"/>
        </a:hlink>
        <a:folHlink>
          <a:srgbClr val="995588"/>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1078</TotalTime>
  <Words>1106</Words>
  <Application>Microsoft Office PowerPoint</Application>
  <PresentationFormat>On-screen Show (4:3)</PresentationFormat>
  <Paragraphs>290</Paragraphs>
  <Slides>22</Slides>
  <Notes>10</Notes>
  <HiddenSlides>0</HiddenSlides>
  <MMClips>0</MMClips>
  <ScaleCrop>false</ScaleCrop>
  <HeadingPairs>
    <vt:vector size="4" baseType="variant">
      <vt:variant>
        <vt:lpstr>Theme</vt:lpstr>
      </vt:variant>
      <vt:variant>
        <vt:i4>9</vt:i4>
      </vt:variant>
      <vt:variant>
        <vt:lpstr>Slide Titles</vt:lpstr>
      </vt:variant>
      <vt:variant>
        <vt:i4>22</vt:i4>
      </vt:variant>
    </vt:vector>
  </HeadingPairs>
  <TitlesOfParts>
    <vt:vector size="31" baseType="lpstr">
      <vt:lpstr>british_council_template_blue</vt:lpstr>
      <vt:lpstr>1_Office Theme</vt:lpstr>
      <vt:lpstr>BERR Presentation</vt:lpstr>
      <vt:lpstr>1_BERR Presentation</vt:lpstr>
      <vt:lpstr>2_BERR Presentation</vt:lpstr>
      <vt:lpstr>Custom Design</vt:lpstr>
      <vt:lpstr>3_BERR Presentation</vt:lpstr>
      <vt:lpstr>4_BERR Presentation</vt:lpstr>
      <vt:lpstr>5_BERR Presentation</vt:lpstr>
      <vt:lpstr>The Newton Fund   “Research and Innovation for  Growth and Prosperity”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Newton UK – Thailand  Research and Innovation Partnership Fund</vt:lpstr>
      <vt:lpstr>PowerPoint Presentation</vt:lpstr>
      <vt:lpstr>PowerPoint Presentation</vt:lpstr>
      <vt:lpstr>PowerPoint Presentation</vt:lpstr>
      <vt:lpstr>PowerPoint Presentation</vt:lpstr>
      <vt:lpstr>Newton UK-Thailand Research and Innovation Partnership Fund Opportunities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Pijarana Samukkan Research and Innovation Programme Manager British Embassy, Bangkok Tel.    +662 305 8280 e-mail:  pijarana.samukkan@fco.gov.uk </vt:lpstr>
    </vt:vector>
  </TitlesOfParts>
  <Company>British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Newton Fund</dc:title>
  <dc:creator>Tangsuk, Chanya (Thailand)</dc:creator>
  <cp:lastModifiedBy>User</cp:lastModifiedBy>
  <cp:revision>127</cp:revision>
  <cp:lastPrinted>2015-07-12T14:55:19Z</cp:lastPrinted>
  <dcterms:created xsi:type="dcterms:W3CDTF">2015-06-16T11:09:43Z</dcterms:created>
  <dcterms:modified xsi:type="dcterms:W3CDTF">2016-01-06T04:41:15Z</dcterms:modified>
</cp:coreProperties>
</file>